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727" r:id="rId2"/>
  </p:sldMasterIdLst>
  <p:notesMasterIdLst>
    <p:notesMasterId r:id="rId11"/>
  </p:notesMasterIdLst>
  <p:handoutMasterIdLst>
    <p:handoutMasterId r:id="rId12"/>
  </p:handoutMasterIdLst>
  <p:sldIdLst>
    <p:sldId id="259" r:id="rId3"/>
    <p:sldId id="473" r:id="rId4"/>
    <p:sldId id="472" r:id="rId5"/>
    <p:sldId id="460" r:id="rId6"/>
    <p:sldId id="468" r:id="rId7"/>
    <p:sldId id="469" r:id="rId8"/>
    <p:sldId id="471" r:id="rId9"/>
    <p:sldId id="587" r:id="rId10"/>
  </p:sldIdLst>
  <p:sldSz cx="9144000" cy="6858000" type="screen4x3"/>
  <p:notesSz cx="7004050" cy="92900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96FC5E6-870C-4CA0-AFB2-2CF6382295CE}">
          <p14:sldIdLst>
            <p14:sldId id="259"/>
            <p14:sldId id="473"/>
            <p14:sldId id="472"/>
            <p14:sldId id="460"/>
            <p14:sldId id="468"/>
            <p14:sldId id="469"/>
            <p14:sldId id="471"/>
          </p14:sldIdLst>
        </p14:section>
        <p14:section name="제목 없는 구역" id="{0D67D9B7-D75C-46E6-B1D2-C36E4ADAE297}">
          <p14:sldIdLst>
            <p14:sldId id="5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826" initials="1" lastIdx="1" clrIdx="0">
    <p:extLst>
      <p:ext uri="{19B8F6BF-5375-455C-9EA6-DF929625EA0E}">
        <p15:presenceInfo xmlns:p15="http://schemas.microsoft.com/office/powerpoint/2012/main" userId="S::1826@keyexprress.club::7c16b410-f27d-4f28-a48e-19871afca9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C2DCFF"/>
    <a:srgbClr val="D4D4D4"/>
    <a:srgbClr val="FFC1C0"/>
    <a:srgbClr val="B8D6FF"/>
    <a:srgbClr val="9BBB59"/>
    <a:srgbClr val="C0504D"/>
    <a:srgbClr val="4F81BD"/>
    <a:srgbClr val="5F8DF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93955" autoAdjust="0"/>
  </p:normalViewPr>
  <p:slideViewPr>
    <p:cSldViewPr>
      <p:cViewPr varScale="1">
        <p:scale>
          <a:sx n="79" d="100"/>
          <a:sy n="79" d="100"/>
        </p:scale>
        <p:origin x="1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2B07B0-F652-4E62-955C-7E3C4761B03E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62EB21B-85CD-464E-A575-A2FD459B4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E5CA66-2304-4544-86FB-D11B9FEE2FED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387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DA6992-C13F-44F5-98E4-943CB8B28A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A6992-C13F-44F5-98E4-943CB8B28AD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19099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105507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8567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4200260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356377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43973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1605D-E1C2-41C5-AEE8-98D743A72735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43973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563487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DE2F2-D0B9-4F36-9CAA-0EFF56D09ED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55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1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87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6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0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7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6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1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9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2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2021-09-10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39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8" r:id="rId1"/>
    <p:sldLayoutId id="2147486729" r:id="rId2"/>
    <p:sldLayoutId id="2147486730" r:id="rId3"/>
    <p:sldLayoutId id="2147486731" r:id="rId4"/>
    <p:sldLayoutId id="2147486732" r:id="rId5"/>
    <p:sldLayoutId id="2147486733" r:id="rId6"/>
    <p:sldLayoutId id="2147486734" r:id="rId7"/>
    <p:sldLayoutId id="2147486735" r:id="rId8"/>
    <p:sldLayoutId id="2147486736" r:id="rId9"/>
    <p:sldLayoutId id="2147486737" r:id="rId10"/>
    <p:sldLayoutId id="214748673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B2E851B-F4AE-4E4B-B890-8A97B7FAB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23"/>
            <a:ext cx="9144000" cy="6880524"/>
          </a:xfrm>
          <a:prstGeom prst="rect">
            <a:avLst/>
          </a:prstGeom>
        </p:spPr>
      </p:pic>
      <p:sp>
        <p:nvSpPr>
          <p:cNvPr id="16" name="부제목 5">
            <a:extLst>
              <a:ext uri="{FF2B5EF4-FFF2-40B4-BE49-F238E27FC236}">
                <a16:creationId xmlns:a16="http://schemas.microsoft.com/office/drawing/2014/main" id="{CC59C14D-A7FF-4A1E-90CC-7285D4ECCB6D}"/>
              </a:ext>
            </a:extLst>
          </p:cNvPr>
          <p:cNvSpPr txBox="1">
            <a:spLocks/>
          </p:cNvSpPr>
          <p:nvPr/>
        </p:nvSpPr>
        <p:spPr bwMode="auto">
          <a:xfrm>
            <a:off x="6106194" y="6488379"/>
            <a:ext cx="3203847" cy="25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ko-KR" sz="1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kumimoji="0" lang="ko-KR" altLang="en-US" sz="1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사</a:t>
            </a:r>
            <a:r>
              <a:rPr kumimoji="0" lang="en-US" altLang="ko-KR" sz="1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r>
              <a:rPr kumimoji="0" lang="ko-KR" altLang="en-US" sz="1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중고딕" panose="02030600000101010101" pitchFamily="18" charset="-127"/>
                <a:ea typeface="HY중고딕" panose="02030600000101010101" pitchFamily="18" charset="-127"/>
              </a:rPr>
              <a:t>세계복음화전도협회어린이선교국</a:t>
            </a:r>
            <a:endParaRPr kumimoji="0" lang="ko-KR" altLang="en-US" sz="1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사각형: 둥근 한쪽 모서리 5">
            <a:extLst>
              <a:ext uri="{FF2B5EF4-FFF2-40B4-BE49-F238E27FC236}">
                <a16:creationId xmlns:a16="http://schemas.microsoft.com/office/drawing/2014/main" id="{C5C2FCF0-89EB-4741-8174-544BD734C165}"/>
              </a:ext>
            </a:extLst>
          </p:cNvPr>
          <p:cNvSpPr/>
          <p:nvPr/>
        </p:nvSpPr>
        <p:spPr bwMode="auto">
          <a:xfrm>
            <a:off x="0" y="4937406"/>
            <a:ext cx="7596336" cy="1901717"/>
          </a:xfrm>
          <a:prstGeom prst="round1Rect">
            <a:avLst/>
          </a:prstGeom>
          <a:solidFill>
            <a:schemeClr val="accent6">
              <a:alpha val="50000"/>
            </a:schemeClr>
          </a:solidFill>
          <a:ln>
            <a:noFill/>
          </a:ln>
          <a:effectLst>
            <a:outerShdw blurRad="762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  <a:ea typeface="+mn-ea"/>
              </a:rPr>
              <a:t>あらかじめ　あじわった</a:t>
            </a:r>
            <a:endParaRPr kumimoji="0" lang="en-US" altLang="ja-JP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ea"/>
              <a:ea typeface="+mn-ea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  <a:ea typeface="+mn-ea"/>
              </a:rPr>
              <a:t>　エリシャ</a:t>
            </a:r>
            <a:r>
              <a:rPr kumimoji="0" lang="ko-KR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ea"/>
                <a:ea typeface="+mn-ea"/>
              </a:rPr>
              <a:t> 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Ⅱ</a:t>
            </a:r>
            <a:r>
              <a:rPr lang="ja-JP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れつおう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2</a:t>
            </a:r>
            <a:r>
              <a:rPr lang="ja-JP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しょう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 9~11 </a:t>
            </a:r>
            <a:r>
              <a:rPr lang="ja-JP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せつ</a:t>
            </a:r>
            <a:r>
              <a:rPr lang="ko-KR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ko-K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ea typeface="+mn-ea"/>
              </a:rPr>
              <a:t> </a:t>
            </a:r>
            <a:endParaRPr lang="ko-KR" alt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654038"/>
            <a:chOff x="0" y="2497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8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615531" y="774275"/>
                <a:ext cx="7766746" cy="154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ea"/>
                    <a:ea typeface="+mn-ea"/>
                  </a:rPr>
                  <a:t>こくいん</a:t>
                </a:r>
                <a:r>
                  <a:rPr lang="ko-KR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ea"/>
                    <a:ea typeface="+mn-ea"/>
                  </a:rPr>
                  <a:t> </a:t>
                </a:r>
                <a:r>
                  <a:rPr lang="en-US" altLang="ko-KR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ea"/>
                    <a:ea typeface="+mn-ea"/>
                  </a:rPr>
                  <a:t>– </a:t>
                </a:r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ea"/>
                    <a:ea typeface="+mn-ea"/>
                  </a:rPr>
                  <a:t>ながれに　したがって　</a:t>
                </a:r>
                <a:endParaRPr lang="en-US" altLang="ja-JP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n-ea"/>
                  <a:ea typeface="+mn-ea"/>
                </a:endParaRPr>
              </a:p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ea"/>
                    <a:ea typeface="+mn-ea"/>
                  </a:rPr>
                  <a:t>　　いけば　こくいん　されます</a:t>
                </a:r>
                <a:endParaRPr lang="ko-KR" altLang="en-US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20" y="260648"/>
              <a:ext cx="1362060" cy="48387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2800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n-ea"/>
                </a:rPr>
                <a:t>じょろん</a:t>
              </a:r>
              <a:endParaRPr lang="ko-KR" altLang="en-US" sz="28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ea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ADD579F4-A572-4E9C-98E2-C230D5DE463E}"/>
              </a:ext>
            </a:extLst>
          </p:cNvPr>
          <p:cNvGrpSpPr/>
          <p:nvPr/>
        </p:nvGrpSpPr>
        <p:grpSpPr>
          <a:xfrm>
            <a:off x="2807990" y="2132856"/>
            <a:ext cx="3239990" cy="3168352"/>
            <a:chOff x="1281287" y="3070226"/>
            <a:chExt cx="2277330" cy="2182195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BC6AAC79-5C9F-40DD-BE63-17140227D56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988">
              <a:off x="1306463" y="3070226"/>
              <a:ext cx="2226977" cy="218219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39700" dir="4440011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301739-4E4B-4401-97BD-009229B98F0E}"/>
                </a:ext>
              </a:extLst>
            </p:cNvPr>
            <p:cNvSpPr txBox="1"/>
            <p:nvPr/>
          </p:nvSpPr>
          <p:spPr>
            <a:xfrm rot="20119727">
              <a:off x="1281287" y="3747962"/>
              <a:ext cx="2277330" cy="826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7200" b="1" i="0" u="none" strike="noStrike" kern="1200" cap="none" spc="0" normalizeH="0" baseline="0" noProof="0" dirty="0">
                  <a:ln w="127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こくいん</a:t>
              </a:r>
              <a:endParaRPr kumimoji="1" lang="ko-KR" altLang="en-US" sz="7200" b="1" i="0" u="none" strike="noStrike" kern="1200" cap="none" spc="0" normalizeH="0" baseline="0" noProof="0" dirty="0">
                <a:ln w="127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ＭＳ Ｐゴシック" panose="020B0600070205080204" pitchFamily="50" charset="-128"/>
                <a:ea typeface="HY목각파임B" panose="02030600000101010101" pitchFamily="18" charset="-127"/>
              </a:endParaRPr>
            </a:p>
          </p:txBody>
        </p:sp>
      </p:grpSp>
      <p:sp>
        <p:nvSpPr>
          <p:cNvPr id="26" name="화살표: 오각형 25">
            <a:extLst>
              <a:ext uri="{FF2B5EF4-FFF2-40B4-BE49-F238E27FC236}">
                <a16:creationId xmlns:a16="http://schemas.microsoft.com/office/drawing/2014/main" id="{77F6B285-0AF1-44B3-B164-343B5C472FDD}"/>
              </a:ext>
            </a:extLst>
          </p:cNvPr>
          <p:cNvSpPr/>
          <p:nvPr/>
        </p:nvSpPr>
        <p:spPr bwMode="auto">
          <a:xfrm>
            <a:off x="2158456" y="2132856"/>
            <a:ext cx="6969086" cy="1078062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    </a:t>
            </a:r>
            <a:r>
              <a:rPr kumimoji="0" lang="ja-JP" altLang="en-US" sz="2800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　　わたしの　げんかいを　ちょうえつする</a:t>
            </a:r>
            <a:endParaRPr kumimoji="0" lang="en-US" altLang="ko-KR" sz="2800" kern="0" dirty="0">
              <a:effectLst>
                <a:outerShdw blurRad="38100" dist="38100" dir="2700000" algn="tl">
                  <a:srgbClr val="53585F"/>
                </a:outerShdw>
              </a:effectLst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    </a:t>
            </a:r>
            <a:r>
              <a:rPr kumimoji="0" lang="ja-JP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じくう</a:t>
            </a:r>
            <a:r>
              <a:rPr kumimoji="0" lang="en-US" altLang="ko-KR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, </a:t>
            </a:r>
            <a:r>
              <a:rPr kumimoji="0" lang="ja-JP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みざ</a:t>
            </a:r>
            <a:r>
              <a:rPr kumimoji="0" lang="en-US" altLang="ko-KR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, 237</a:t>
            </a:r>
            <a:r>
              <a:rPr kumimoji="0" lang="ja-JP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ひかり</a:t>
            </a:r>
            <a:r>
              <a:rPr kumimoji="0" lang="ko-KR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 </a:t>
            </a:r>
          </a:p>
        </p:txBody>
      </p:sp>
      <p:sp>
        <p:nvSpPr>
          <p:cNvPr id="28" name="화살표: 오각형 27">
            <a:extLst>
              <a:ext uri="{FF2B5EF4-FFF2-40B4-BE49-F238E27FC236}">
                <a16:creationId xmlns:a16="http://schemas.microsoft.com/office/drawing/2014/main" id="{A3CD5F8F-7E4D-475D-9DEE-61600C0FEC74}"/>
              </a:ext>
            </a:extLst>
          </p:cNvPr>
          <p:cNvSpPr/>
          <p:nvPr/>
        </p:nvSpPr>
        <p:spPr bwMode="auto">
          <a:xfrm>
            <a:off x="-180527" y="2132856"/>
            <a:ext cx="3333606" cy="1078062"/>
          </a:xfrm>
          <a:prstGeom prst="homePlat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 fontAlgn="auto" latinLnBrk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kumimoji="0" lang="ja-JP" altLang="en-US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+mn-ea"/>
              </a:rPr>
              <a:t>みことばの</a:t>
            </a:r>
            <a:endParaRPr kumimoji="0" lang="en-US" altLang="ja-JP" sz="3600" kern="0" dirty="0">
              <a:effectLst>
                <a:outerShdw blurRad="38100" dist="38100" dir="2700000" algn="tl">
                  <a:srgbClr val="53585F"/>
                </a:outerShdw>
              </a:effectLst>
              <a:latin typeface="+mn-ea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+mn-ea"/>
              </a:rPr>
              <a:t>　ながれ</a:t>
            </a:r>
            <a:endParaRPr kumimoji="0" lang="ko-KR" altLang="en-US" sz="3600" kern="0" dirty="0">
              <a:effectLst>
                <a:outerShdw blurRad="38100" dist="38100" dir="2700000" algn="tl">
                  <a:srgbClr val="53585F"/>
                </a:outerShdw>
              </a:effectLst>
              <a:latin typeface="+mn-ea"/>
            </a:endParaRPr>
          </a:p>
        </p:txBody>
      </p:sp>
      <p:sp>
        <p:nvSpPr>
          <p:cNvPr id="30" name="화살표: 오각형 29">
            <a:extLst>
              <a:ext uri="{FF2B5EF4-FFF2-40B4-BE49-F238E27FC236}">
                <a16:creationId xmlns:a16="http://schemas.microsoft.com/office/drawing/2014/main" id="{1FBA137C-D292-473A-A93D-81B50BC1971B}"/>
              </a:ext>
            </a:extLst>
          </p:cNvPr>
          <p:cNvSpPr/>
          <p:nvPr/>
        </p:nvSpPr>
        <p:spPr bwMode="auto">
          <a:xfrm>
            <a:off x="2153842" y="3818696"/>
            <a:ext cx="6969086" cy="1078062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   </a:t>
            </a:r>
            <a:r>
              <a:rPr kumimoji="0" lang="ja-JP" altLang="en-US" sz="2800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かみの　くにの　こと</a:t>
            </a:r>
            <a:endParaRPr kumimoji="0" lang="en-US" altLang="ko-KR" sz="2800" kern="0" dirty="0">
              <a:effectLst>
                <a:outerShdw blurRad="38100" dist="38100" dir="2700000" algn="tl">
                  <a:srgbClr val="53585F"/>
                </a:outerShdw>
              </a:effectLst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   </a:t>
            </a:r>
            <a:r>
              <a:rPr kumimoji="0" lang="ja-JP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　　みつかい　はけん、くらやみ　しばる</a:t>
            </a:r>
            <a:endParaRPr kumimoji="0" lang="ko-KR" altLang="en-US" sz="2800" b="1" kern="0" dirty="0">
              <a:effectLst>
                <a:outerShdw blurRad="38100" dist="38100" dir="2700000" algn="tl">
                  <a:srgbClr val="53585F"/>
                </a:outerShdw>
              </a:effectLst>
            </a:endParaRPr>
          </a:p>
        </p:txBody>
      </p:sp>
      <p:sp>
        <p:nvSpPr>
          <p:cNvPr id="31" name="화살표: 오각형 30">
            <a:extLst>
              <a:ext uri="{FF2B5EF4-FFF2-40B4-BE49-F238E27FC236}">
                <a16:creationId xmlns:a16="http://schemas.microsoft.com/office/drawing/2014/main" id="{BF183AD5-3398-41A2-8823-34B08805044A}"/>
              </a:ext>
            </a:extLst>
          </p:cNvPr>
          <p:cNvSpPr/>
          <p:nvPr/>
        </p:nvSpPr>
        <p:spPr bwMode="auto">
          <a:xfrm>
            <a:off x="-185142" y="3818696"/>
            <a:ext cx="3304409" cy="107806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kumimoji="0" lang="ja-JP" altLang="en-US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いのりの</a:t>
            </a:r>
            <a:endParaRPr kumimoji="0" lang="en-US" altLang="ja-JP" sz="36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</a:t>
            </a:r>
            <a:endParaRPr kumimoji="0" lang="ko-KR" altLang="en-US" sz="36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  <p:sp>
        <p:nvSpPr>
          <p:cNvPr id="32" name="화살표: 오각형 31">
            <a:extLst>
              <a:ext uri="{FF2B5EF4-FFF2-40B4-BE49-F238E27FC236}">
                <a16:creationId xmlns:a16="http://schemas.microsoft.com/office/drawing/2014/main" id="{EFCF422A-5AE1-4294-8B82-C86B3C81389E}"/>
              </a:ext>
            </a:extLst>
          </p:cNvPr>
          <p:cNvSpPr/>
          <p:nvPr/>
        </p:nvSpPr>
        <p:spPr bwMode="auto">
          <a:xfrm>
            <a:off x="2153842" y="5504536"/>
            <a:ext cx="6969086" cy="1078062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2800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    </a:t>
            </a:r>
            <a:r>
              <a:rPr kumimoji="0" lang="ja-JP" altLang="en-US" sz="2800" b="1" kern="0" dirty="0">
                <a:effectLst>
                  <a:outerShdw blurRad="38100" dist="38100" dir="2700000" algn="tl">
                    <a:srgbClr val="53585F"/>
                  </a:outerShdw>
                </a:effectLst>
              </a:rPr>
              <a:t>かみの　こどもの　けんい</a:t>
            </a:r>
            <a:endParaRPr kumimoji="0" lang="ko-KR" altLang="en-US" sz="2800" b="1" kern="0" dirty="0">
              <a:effectLst>
                <a:outerShdw blurRad="38100" dist="38100" dir="2700000" algn="tl">
                  <a:srgbClr val="53585F"/>
                </a:outerShdw>
              </a:effectLst>
            </a:endParaRPr>
          </a:p>
        </p:txBody>
      </p:sp>
      <p:sp>
        <p:nvSpPr>
          <p:cNvPr id="33" name="화살표: 오각형 32">
            <a:extLst>
              <a:ext uri="{FF2B5EF4-FFF2-40B4-BE49-F238E27FC236}">
                <a16:creationId xmlns:a16="http://schemas.microsoft.com/office/drawing/2014/main" id="{419F8E8C-794B-43DD-8F31-37F3353FF29F}"/>
              </a:ext>
            </a:extLst>
          </p:cNvPr>
          <p:cNvSpPr/>
          <p:nvPr/>
        </p:nvSpPr>
        <p:spPr bwMode="auto">
          <a:xfrm>
            <a:off x="-185141" y="5504536"/>
            <a:ext cx="3338220" cy="1078062"/>
          </a:xfrm>
          <a:prstGeom prst="homePlat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kumimoji="0" lang="ja-JP" altLang="en-US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でんどうの</a:t>
            </a:r>
            <a:endParaRPr kumimoji="0" lang="en-US" altLang="ja-JP" sz="36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6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ながれ</a:t>
            </a:r>
            <a:endParaRPr kumimoji="0" lang="ko-KR" altLang="en-US" sz="36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55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654038"/>
            <a:chOff x="0" y="2497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8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615531" y="589470"/>
                <a:ext cx="7766746" cy="154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+mn-ea"/>
                    <a:ea typeface="+mn-ea"/>
                  </a:rPr>
                  <a:t>みことば、いのり、でんどうの　</a:t>
                </a:r>
                <a:endParaRPr lang="en-US" altLang="ja-JP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n-ea"/>
                  <a:ea typeface="+mn-ea"/>
                </a:endParaRPr>
              </a:p>
              <a:p>
                <a:r>
                  <a:rPr lang="ja-JP" altLang="en-US" sz="36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+mn-ea"/>
                    <a:ea typeface="+mn-ea"/>
                  </a:rPr>
                  <a:t>ながれに　したがっていきます</a:t>
                </a:r>
                <a:endParaRPr lang="ko-KR" altLang="en-US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20" y="260648"/>
              <a:ext cx="1362060" cy="48387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じょろん</a:t>
              </a:r>
              <a:endParaRPr kumimoji="1" lang="ko-KR" altLang="en-US" sz="28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3" name="원통형 2">
            <a:extLst>
              <a:ext uri="{FF2B5EF4-FFF2-40B4-BE49-F238E27FC236}">
                <a16:creationId xmlns:a16="http://schemas.microsoft.com/office/drawing/2014/main" id="{6AE154A0-B312-46C2-B54C-0D13661DFE9B}"/>
              </a:ext>
            </a:extLst>
          </p:cNvPr>
          <p:cNvSpPr/>
          <p:nvPr/>
        </p:nvSpPr>
        <p:spPr bwMode="auto">
          <a:xfrm>
            <a:off x="971600" y="2708920"/>
            <a:ext cx="3600400" cy="360040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40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kumimoji="0" lang="ja-JP" altLang="en-US" sz="40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</a:t>
            </a:r>
            <a:r>
              <a:rPr kumimoji="0" lang="ko-KR" altLang="en-US" sz="40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kumimoji="0" lang="en-US" altLang="ko-KR" sz="40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altLang="ko-KR" sz="32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2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きょうの　げんじつは　みらいの　ねです</a:t>
            </a:r>
            <a:endParaRPr kumimoji="0" lang="ko-KR" altLang="en-US" sz="32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원통형 17">
            <a:extLst>
              <a:ext uri="{FF2B5EF4-FFF2-40B4-BE49-F238E27FC236}">
                <a16:creationId xmlns:a16="http://schemas.microsoft.com/office/drawing/2014/main" id="{244A8F99-D643-4158-9702-D28AC1BBB4B7}"/>
              </a:ext>
            </a:extLst>
          </p:cNvPr>
          <p:cNvSpPr/>
          <p:nvPr/>
        </p:nvSpPr>
        <p:spPr bwMode="auto">
          <a:xfrm>
            <a:off x="5073402" y="2685678"/>
            <a:ext cx="3600400" cy="3600400"/>
          </a:xfrm>
          <a:prstGeom prst="ca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40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kumimoji="0" lang="ja-JP" altLang="en-US" sz="40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たいしつ</a:t>
            </a:r>
            <a:r>
              <a:rPr kumimoji="0" lang="ko-KR" altLang="en-US" sz="40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kumimoji="0" lang="en-US" altLang="ko-KR" sz="40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</a:p>
          <a:p>
            <a:pPr algn="ctr" fontAlgn="auto" latinLnBrk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ko-KR" sz="32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2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kumimoji="0" lang="en-US" altLang="ja-JP" sz="32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kumimoji="0" lang="ja-JP" altLang="en-US" sz="32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かこくに　</a:t>
            </a:r>
            <a:endParaRPr kumimoji="0" lang="en-US" altLang="ja-JP" sz="32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2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こたえを　あたえる</a:t>
            </a:r>
            <a:endParaRPr kumimoji="0" lang="en-US" altLang="ja-JP" sz="32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3200" kern="0" dirty="0">
                <a:effectLst>
                  <a:outerShdw blurRad="38100" dist="38100" dir="2700000" algn="tl">
                    <a:srgbClr val="53585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サミットたいしつ</a:t>
            </a:r>
            <a:endParaRPr kumimoji="0" lang="ko-KR" altLang="en-US" sz="3200" kern="0" dirty="0">
              <a:effectLst>
                <a:outerShdw blurRad="38100" dist="38100" dir="2700000" algn="tl">
                  <a:srgbClr val="53585F"/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3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장난감이(가) 표시된 사진&#10;&#10;자동 생성된 설명">
            <a:extLst>
              <a:ext uri="{FF2B5EF4-FFF2-40B4-BE49-F238E27FC236}">
                <a16:creationId xmlns:a16="http://schemas.microsoft.com/office/drawing/2014/main" id="{E6F688BA-891E-4193-885C-913B0BC97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5"/>
          <a:stretch/>
        </p:blipFill>
        <p:spPr>
          <a:xfrm>
            <a:off x="-36512" y="0"/>
            <a:ext cx="9180512" cy="6885384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654038"/>
            <a:chOff x="0" y="2497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8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585765" y="850798"/>
                <a:ext cx="7766746" cy="154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rabicPeriod"/>
                </a:pPr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エリシャは　ききを　せんたく　</a:t>
                </a:r>
                <a:endParaRPr lang="en-US" altLang="ja-JP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しました</a:t>
                </a:r>
                <a:endParaRPr lang="en-US" altLang="ko-KR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1520" y="321034"/>
              <a:ext cx="1362060" cy="42695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ほんろん</a:t>
              </a:r>
              <a:endParaRPr kumimoji="1" lang="ko-KR" altLang="en-US" sz="24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2F7042E-8CC3-4D00-B2B3-3928BFBACB44}"/>
              </a:ext>
            </a:extLst>
          </p:cNvPr>
          <p:cNvGrpSpPr/>
          <p:nvPr/>
        </p:nvGrpSpPr>
        <p:grpSpPr>
          <a:xfrm>
            <a:off x="287853" y="3789040"/>
            <a:ext cx="2777017" cy="2952328"/>
            <a:chOff x="287853" y="3789040"/>
            <a:chExt cx="2777017" cy="2952328"/>
          </a:xfrm>
        </p:grpSpPr>
        <p:sp>
          <p:nvSpPr>
            <p:cNvPr id="24" name="순서도: 다른 페이지 연결선 23">
              <a:extLst>
                <a:ext uri="{FF2B5EF4-FFF2-40B4-BE49-F238E27FC236}">
                  <a16:creationId xmlns:a16="http://schemas.microsoft.com/office/drawing/2014/main" id="{8FBCC2E1-86DA-4259-916C-0D251678C558}"/>
                </a:ext>
              </a:extLst>
            </p:cNvPr>
            <p:cNvSpPr/>
            <p:nvPr/>
          </p:nvSpPr>
          <p:spPr>
            <a:xfrm>
              <a:off x="318492" y="3789040"/>
              <a:ext cx="2746378" cy="2952328"/>
            </a:xfrm>
            <a:prstGeom prst="flowChartOffpage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ko-KR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</a:p>
            <a:p>
              <a:endPara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r>
                <a:rPr lang="en-US" altLang="ko-KR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DBBED0-F51D-49A6-B183-AAF6DB018841}"/>
                </a:ext>
              </a:extLst>
            </p:cNvPr>
            <p:cNvSpPr txBox="1"/>
            <p:nvPr/>
          </p:nvSpPr>
          <p:spPr>
            <a:xfrm>
              <a:off x="680778" y="4319228"/>
              <a:ext cx="2376264" cy="19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エリシャは</a:t>
              </a:r>
              <a:endParaRPr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ごうのうの</a:t>
              </a:r>
              <a:endParaRPr lang="en-US" altLang="ja-J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むすこでした</a:t>
              </a:r>
              <a:endPara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BC9875-EF55-4118-86E2-B4C35535EFD5}"/>
                </a:ext>
              </a:extLst>
            </p:cNvPr>
            <p:cNvSpPr txBox="1"/>
            <p:nvPr/>
          </p:nvSpPr>
          <p:spPr>
            <a:xfrm>
              <a:off x="287853" y="4437112"/>
              <a:ext cx="512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1)</a:t>
              </a:r>
              <a:endPara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BA5DB65-85DE-4252-B39A-DAF2E9275EE0}"/>
              </a:ext>
            </a:extLst>
          </p:cNvPr>
          <p:cNvGrpSpPr/>
          <p:nvPr/>
        </p:nvGrpSpPr>
        <p:grpSpPr>
          <a:xfrm>
            <a:off x="3156974" y="3789040"/>
            <a:ext cx="2854199" cy="2952328"/>
            <a:chOff x="3156974" y="3789040"/>
            <a:chExt cx="2854199" cy="2952328"/>
          </a:xfrm>
        </p:grpSpPr>
        <p:sp>
          <p:nvSpPr>
            <p:cNvPr id="19" name="순서도: 다른 페이지 연결선 18">
              <a:extLst>
                <a:ext uri="{FF2B5EF4-FFF2-40B4-BE49-F238E27FC236}">
                  <a16:creationId xmlns:a16="http://schemas.microsoft.com/office/drawing/2014/main" id="{D692F7D2-B1AB-4658-A654-8A1E5757CD4D}"/>
                </a:ext>
              </a:extLst>
            </p:cNvPr>
            <p:cNvSpPr/>
            <p:nvPr/>
          </p:nvSpPr>
          <p:spPr>
            <a:xfrm>
              <a:off x="3201330" y="3789040"/>
              <a:ext cx="2741340" cy="2952328"/>
            </a:xfrm>
            <a:prstGeom prst="flowChartOffpageConnec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93FC49-C483-49B1-AF1D-2527BE2A29F9}"/>
                </a:ext>
              </a:extLst>
            </p:cNvPr>
            <p:cNvSpPr txBox="1"/>
            <p:nvPr/>
          </p:nvSpPr>
          <p:spPr>
            <a:xfrm>
              <a:off x="3549898" y="4319228"/>
              <a:ext cx="2461275" cy="2172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ja-JP" alt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エリヤが</a:t>
              </a:r>
              <a:endParaRPr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よんだとき</a:t>
              </a:r>
              <a:endParaRPr lang="en-US" altLang="ja-J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すべてを　</a:t>
              </a:r>
              <a:endParaRPr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25000"/>
                </a:lnSpc>
              </a:pPr>
              <a:r>
                <a:rPr lang="ja-JP" alt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すてました</a:t>
              </a:r>
              <a:endPara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C28ABF-CF5A-4B8E-A57D-3FC5FD25E448}"/>
                </a:ext>
              </a:extLst>
            </p:cNvPr>
            <p:cNvSpPr txBox="1"/>
            <p:nvPr/>
          </p:nvSpPr>
          <p:spPr>
            <a:xfrm>
              <a:off x="3156974" y="4437112"/>
              <a:ext cx="512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2)</a:t>
              </a:r>
              <a:endPara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581DA1B-DEED-4A09-A863-ADEEAF739200}"/>
              </a:ext>
            </a:extLst>
          </p:cNvPr>
          <p:cNvGrpSpPr/>
          <p:nvPr/>
        </p:nvGrpSpPr>
        <p:grpSpPr>
          <a:xfrm>
            <a:off x="6084168" y="3789040"/>
            <a:ext cx="2854199" cy="2917701"/>
            <a:chOff x="6084168" y="3789040"/>
            <a:chExt cx="2854199" cy="2917701"/>
          </a:xfrm>
        </p:grpSpPr>
        <p:sp>
          <p:nvSpPr>
            <p:cNvPr id="25" name="순서도: 다른 페이지 연결선 24">
              <a:extLst>
                <a:ext uri="{FF2B5EF4-FFF2-40B4-BE49-F238E27FC236}">
                  <a16:creationId xmlns:a16="http://schemas.microsoft.com/office/drawing/2014/main" id="{010AADD9-4F31-46C5-B880-2D280D209362}"/>
                </a:ext>
              </a:extLst>
            </p:cNvPr>
            <p:cNvSpPr/>
            <p:nvPr/>
          </p:nvSpPr>
          <p:spPr>
            <a:xfrm>
              <a:off x="6104434" y="3789040"/>
              <a:ext cx="2736502" cy="2917701"/>
            </a:xfrm>
            <a:prstGeom prst="flowChartOffpageConnector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C16D55-B713-4464-8247-7B08FE9C5025}"/>
                </a:ext>
              </a:extLst>
            </p:cNvPr>
            <p:cNvSpPr txBox="1"/>
            <p:nvPr/>
          </p:nvSpPr>
          <p:spPr>
            <a:xfrm>
              <a:off x="6477092" y="4319228"/>
              <a:ext cx="2461275" cy="194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エリヤに　</a:t>
              </a:r>
              <a:endParaRPr lang="en-US" altLang="ja-J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ついていって</a:t>
              </a:r>
              <a:endParaRPr lang="en-US" altLang="ja-JP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つかえました</a:t>
              </a:r>
              <a:endPara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F495A4-723F-41A5-8BD8-F61EAD080503}"/>
                </a:ext>
              </a:extLst>
            </p:cNvPr>
            <p:cNvSpPr txBox="1"/>
            <p:nvPr/>
          </p:nvSpPr>
          <p:spPr>
            <a:xfrm>
              <a:off x="6084168" y="4437112"/>
              <a:ext cx="512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3)</a:t>
              </a:r>
              <a:endPara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AD45F992-17D3-4DBE-BDAB-F3ADE633F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1" y="1730911"/>
            <a:ext cx="2741341" cy="2634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94CD1ADC-5278-4BDF-8E05-137223F6D3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707"/>
          <a:stretch/>
        </p:blipFill>
        <p:spPr>
          <a:xfrm>
            <a:off x="3211801" y="1730911"/>
            <a:ext cx="2741341" cy="2634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A8971F6-C2F4-4F2B-901D-376A5141384B}"/>
              </a:ext>
            </a:extLst>
          </p:cNvPr>
          <p:cNvGrpSpPr/>
          <p:nvPr/>
        </p:nvGrpSpPr>
        <p:grpSpPr>
          <a:xfrm>
            <a:off x="6103868" y="1730910"/>
            <a:ext cx="3112140" cy="2634193"/>
            <a:chOff x="6103868" y="1730910"/>
            <a:chExt cx="3112140" cy="2634193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D9444CE8-C275-4061-8DA1-9BDC823F0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69" b="9869"/>
            <a:stretch/>
          </p:blipFill>
          <p:spPr>
            <a:xfrm>
              <a:off x="6103868" y="1730910"/>
              <a:ext cx="2741341" cy="26341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E9B619-767A-4D5C-881B-74CD59D8B554}"/>
                </a:ext>
              </a:extLst>
            </p:cNvPr>
            <p:cNvSpPr txBox="1"/>
            <p:nvPr/>
          </p:nvSpPr>
          <p:spPr>
            <a:xfrm>
              <a:off x="6130849" y="4031776"/>
              <a:ext cx="308515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000" b="1" dirty="0">
                  <a:latin typeface="HY중고딕" panose="02030600000101010101" pitchFamily="18" charset="-127"/>
                  <a:ea typeface="HY중고딕" panose="02030600000101010101" pitchFamily="18" charset="-127"/>
                </a:rPr>
                <a:t>http://theologia.kr/board_biblecut/77765</a:t>
              </a:r>
              <a:endParaRPr lang="ko-KR" altLang="en-US" sz="1000" b="1" dirty="0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0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84394"/>
            <a:ext cx="9361040" cy="1654038"/>
            <a:chOff x="106004" y="3884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106004" y="38848"/>
              <a:ext cx="9144000" cy="1529668"/>
              <a:chOff x="-424535" y="423909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424535" y="423909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645109" y="635719"/>
                <a:ext cx="7785482" cy="1540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2.</a:t>
                </a:r>
                <a:r>
                  <a:rPr lang="ko-KR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HY견고딕" panose="02030600000101010101" pitchFamily="18" charset="-127"/>
                  </a:rPr>
                  <a:t> </a:t>
                </a:r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エリシャは　みんなが　</a:t>
                </a:r>
                <a:endParaRPr lang="en-US" altLang="ja-JP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このむことを　きらいました</a:t>
                </a:r>
                <a:endParaRPr lang="en-US" altLang="ko-KR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361728" y="321034"/>
              <a:ext cx="1362060" cy="42695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ほんろん</a:t>
              </a:r>
              <a:endParaRPr kumimoji="1" lang="ko-KR" altLang="en-US" sz="24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E97E413-63AA-4566-B12D-3C738768B523}"/>
              </a:ext>
            </a:extLst>
          </p:cNvPr>
          <p:cNvSpPr/>
          <p:nvPr/>
        </p:nvSpPr>
        <p:spPr>
          <a:xfrm>
            <a:off x="4716016" y="1916832"/>
            <a:ext cx="4206576" cy="14164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arenR"/>
            </a:pP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ギルガル、ベテル、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エリコの　あんそくを　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すてました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F6CF331A-AB5F-4505-9BDD-63A7C7D920DD}"/>
              </a:ext>
            </a:extLst>
          </p:cNvPr>
          <p:cNvSpPr/>
          <p:nvPr/>
        </p:nvSpPr>
        <p:spPr>
          <a:xfrm>
            <a:off x="4723586" y="3481161"/>
            <a:ext cx="4199005" cy="14164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れいの　ふたつの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わけまえを　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もとめました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7C777FC1-8BBC-4075-8C20-8F3FB0DAB33C}"/>
              </a:ext>
            </a:extLst>
          </p:cNvPr>
          <p:cNvSpPr/>
          <p:nvPr/>
        </p:nvSpPr>
        <p:spPr>
          <a:xfrm>
            <a:off x="4723587" y="5045490"/>
            <a:ext cx="4199004" cy="14164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エリヤの　さいごを　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　でしに　なりました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3" name="그림 2" descr="텍스트, 무용수이(가) 표시된 사진&#10;&#10;자동 생성된 설명">
            <a:extLst>
              <a:ext uri="{FF2B5EF4-FFF2-40B4-BE49-F238E27FC236}">
                <a16:creationId xmlns:a16="http://schemas.microsoft.com/office/drawing/2014/main" id="{006673D9-2C9F-4F96-B842-0EC7118B4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8" y="2780928"/>
            <a:ext cx="4076135" cy="2758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75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텍스트이(가) 표시된 사진&#10;&#10;자동 생성된 설명">
            <a:extLst>
              <a:ext uri="{FF2B5EF4-FFF2-40B4-BE49-F238E27FC236}">
                <a16:creationId xmlns:a16="http://schemas.microsoft.com/office/drawing/2014/main" id="{E152381C-D7C2-4328-822F-362C0A9D8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1" y="1367125"/>
            <a:ext cx="8846063" cy="5846571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654039"/>
            <a:chOff x="0" y="24978"/>
            <a:chExt cx="9144000" cy="1529669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9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567029" y="681872"/>
                <a:ext cx="7785482" cy="154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marR="0" lvl="0" indent="-74295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 startAt="3"/>
                  <a:tabLst/>
                  <a:defRPr/>
                </a:pPr>
                <a:r>
                  <a:rPr lang="ja-JP" altLang="en-US" sz="3600" b="1" spc="5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エリシャは　アラムを　</a:t>
                </a:r>
                <a:endParaRPr lang="en-US" altLang="ja-JP" sz="3600" b="1" spc="5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R="0" lvl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ja-JP" altLang="en-US" sz="3600" b="1" spc="50" dirty="0">
                    <a:ln w="0"/>
                    <a:solidFill>
                      <a:srgbClr val="EEECE1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あらかじめ　あじわいました</a:t>
                </a:r>
                <a:endParaRPr lang="en-US" altLang="ko-KR" sz="3600" b="1" spc="5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66107" y="318381"/>
              <a:ext cx="1362060" cy="42695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ほんろん</a:t>
              </a:r>
              <a:endParaRPr kumimoji="1" lang="ko-KR" altLang="en-US" sz="24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sp>
        <p:nvSpPr>
          <p:cNvPr id="23" name="물결 22">
            <a:extLst>
              <a:ext uri="{FF2B5EF4-FFF2-40B4-BE49-F238E27FC236}">
                <a16:creationId xmlns:a16="http://schemas.microsoft.com/office/drawing/2014/main" id="{1018251A-A77C-4CAB-B2A6-85038FF40B6C}"/>
              </a:ext>
            </a:extLst>
          </p:cNvPr>
          <p:cNvSpPr/>
          <p:nvPr/>
        </p:nvSpPr>
        <p:spPr>
          <a:xfrm>
            <a:off x="0" y="1988839"/>
            <a:ext cx="6136289" cy="1517587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   </a:t>
            </a:r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1) 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ドタンのまち　うんどうを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おこしました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8" name="물결 27">
            <a:extLst>
              <a:ext uri="{FF2B5EF4-FFF2-40B4-BE49-F238E27FC236}">
                <a16:creationId xmlns:a16="http://schemas.microsoft.com/office/drawing/2014/main" id="{2E8C8380-A925-4425-94B2-924B07B23123}"/>
              </a:ext>
            </a:extLst>
          </p:cNvPr>
          <p:cNvSpPr/>
          <p:nvPr/>
        </p:nvSpPr>
        <p:spPr>
          <a:xfrm>
            <a:off x="-1" y="3356992"/>
            <a:ext cx="6136289" cy="1517587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   </a:t>
            </a:r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2) 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アラムのぐんたいを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ふせぎました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9" name="물결 28">
            <a:extLst>
              <a:ext uri="{FF2B5EF4-FFF2-40B4-BE49-F238E27FC236}">
                <a16:creationId xmlns:a16="http://schemas.microsoft.com/office/drawing/2014/main" id="{04B8924E-170E-48D3-AB39-948C0FA8B867}"/>
              </a:ext>
            </a:extLst>
          </p:cNvPr>
          <p:cNvSpPr/>
          <p:nvPr/>
        </p:nvSpPr>
        <p:spPr>
          <a:xfrm>
            <a:off x="0" y="4725145"/>
            <a:ext cx="6136289" cy="1517587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   </a:t>
            </a:r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3) 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たたかわずに　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かちました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3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52B5A0AC-E64F-4B05-8246-277DD11E1E4C}"/>
              </a:ext>
            </a:extLst>
          </p:cNvPr>
          <p:cNvGrpSpPr/>
          <p:nvPr/>
        </p:nvGrpSpPr>
        <p:grpSpPr>
          <a:xfrm>
            <a:off x="-108520" y="-99392"/>
            <a:ext cx="9361040" cy="1654038"/>
            <a:chOff x="0" y="24978"/>
            <a:chExt cx="9144000" cy="1529668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8E96007-AC7D-4DEF-AC04-ACA0DBFC9319}"/>
                </a:ext>
              </a:extLst>
            </p:cNvPr>
            <p:cNvGrpSpPr/>
            <p:nvPr/>
          </p:nvGrpSpPr>
          <p:grpSpPr>
            <a:xfrm>
              <a:off x="0" y="24978"/>
              <a:ext cx="9144000" cy="1529668"/>
              <a:chOff x="-540568" y="404664"/>
              <a:chExt cx="10009112" cy="2122510"/>
            </a:xfrm>
          </p:grpSpPr>
          <p:sp>
            <p:nvSpPr>
              <p:cNvPr id="15" name="순서도: 수동 입력 14">
                <a:extLst>
                  <a:ext uri="{FF2B5EF4-FFF2-40B4-BE49-F238E27FC236}">
                    <a16:creationId xmlns:a16="http://schemas.microsoft.com/office/drawing/2014/main" id="{687C0B61-4F31-4AA3-9DCD-46DAC3927983}"/>
                  </a:ext>
                </a:extLst>
              </p:cNvPr>
              <p:cNvSpPr/>
              <p:nvPr/>
            </p:nvSpPr>
            <p:spPr>
              <a:xfrm flipH="1" flipV="1">
                <a:off x="-540568" y="404664"/>
                <a:ext cx="10009112" cy="2122510"/>
              </a:xfrm>
              <a:prstGeom prst="flowChartManualInput">
                <a:avLst/>
              </a:prstGeom>
              <a:solidFill>
                <a:schemeClr val="dk1">
                  <a:alpha val="54000"/>
                </a:schemeClr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A6BD0B-338E-453B-B228-A8634CDDAF85}"/>
                  </a:ext>
                </a:extLst>
              </p:cNvPr>
              <p:cNvSpPr txBox="1"/>
              <p:nvPr/>
            </p:nvSpPr>
            <p:spPr>
              <a:xfrm>
                <a:off x="1615531" y="774275"/>
                <a:ext cx="7766746" cy="154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エリシャのように　あらかじめ　</a:t>
                </a:r>
                <a:endParaRPr lang="en-US" altLang="ja-JP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36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あじわって　けつだんしよう</a:t>
                </a:r>
                <a:endParaRPr lang="ko-KR" altLang="en-US" sz="36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ＭＳ Ｐゴシック" panose="020B0600070205080204" pitchFamily="50" charset="-128"/>
                  <a:ea typeface="HY견고딕" panose="02030600000101010101" pitchFamily="18" charset="-127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C4188-A0B3-4479-987A-17D52A0D9B3E}"/>
                </a:ext>
              </a:extLst>
            </p:cNvPr>
            <p:cNvSpPr txBox="1"/>
            <p:nvPr/>
          </p:nvSpPr>
          <p:spPr>
            <a:xfrm>
              <a:off x="255724" y="291352"/>
              <a:ext cx="1362060" cy="42695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50" normalizeH="0" baseline="0" noProof="0" dirty="0">
                  <a:ln w="0"/>
                  <a:solidFill>
                    <a:srgbClr val="EEECE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rPr>
                <a:t>けつろん</a:t>
              </a:r>
              <a:endParaRPr kumimoji="1" lang="ko-KR" altLang="en-US" sz="2400" b="0" i="0" u="none" strike="noStrike" kern="1200" cap="none" spc="50" normalizeH="0" baseline="0" noProof="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endParaRPr>
            </a:p>
          </p:txBody>
        </p:sp>
      </p:grpSp>
      <p:sp>
        <p:nvSpPr>
          <p:cNvPr id="6" name="말풍선: 모서리가 둥근 사각형 5">
            <a:extLst>
              <a:ext uri="{FF2B5EF4-FFF2-40B4-BE49-F238E27FC236}">
                <a16:creationId xmlns:a16="http://schemas.microsoft.com/office/drawing/2014/main" id="{414FD0D8-0603-4EA4-8269-7693A5549748}"/>
              </a:ext>
            </a:extLst>
          </p:cNvPr>
          <p:cNvSpPr/>
          <p:nvPr/>
        </p:nvSpPr>
        <p:spPr>
          <a:xfrm>
            <a:off x="62963" y="1962905"/>
            <a:ext cx="4076989" cy="1080120"/>
          </a:xfrm>
          <a:prstGeom prst="wedgeRoundRectCallout">
            <a:avLst>
              <a:gd name="adj1" fmla="val 66115"/>
              <a:gd name="adj2" fmla="val 38430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こうだんのみことば</a:t>
            </a:r>
            <a:r>
              <a:rPr lang="ko-KR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ていこくいのり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1" name="말풍선: 모서리가 둥근 사각형 20">
            <a:extLst>
              <a:ext uri="{FF2B5EF4-FFF2-40B4-BE49-F238E27FC236}">
                <a16:creationId xmlns:a16="http://schemas.microsoft.com/office/drawing/2014/main" id="{345D8E54-E67B-4B3F-B196-4918B08C8642}"/>
              </a:ext>
            </a:extLst>
          </p:cNvPr>
          <p:cNvSpPr/>
          <p:nvPr/>
        </p:nvSpPr>
        <p:spPr>
          <a:xfrm>
            <a:off x="62963" y="3556302"/>
            <a:ext cx="4076989" cy="1080120"/>
          </a:xfrm>
          <a:prstGeom prst="wedgeRoundRectCallout">
            <a:avLst>
              <a:gd name="adj1" fmla="val 62878"/>
              <a:gd name="adj2" fmla="val -29359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がっこう、いえ、</a:t>
            </a:r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</a:t>
            </a:r>
            <a:r>
              <a:rPr lang="ko-KR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en-US" altLang="ko-K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말풍선: 모서리가 둥근 사각형 23">
            <a:extLst>
              <a:ext uri="{FF2B5EF4-FFF2-40B4-BE49-F238E27FC236}">
                <a16:creationId xmlns:a16="http://schemas.microsoft.com/office/drawing/2014/main" id="{037DC639-6343-4CD3-A9D0-64181D12253A}"/>
              </a:ext>
            </a:extLst>
          </p:cNvPr>
          <p:cNvSpPr/>
          <p:nvPr/>
        </p:nvSpPr>
        <p:spPr>
          <a:xfrm>
            <a:off x="62963" y="5149700"/>
            <a:ext cx="4076989" cy="1080120"/>
          </a:xfrm>
          <a:prstGeom prst="wedgeRoundRectCallout">
            <a:avLst>
              <a:gd name="adj1" fmla="val 62026"/>
              <a:gd name="adj2" fmla="val -47450"/>
              <a:gd name="adj3" fmla="val 16667"/>
            </a:avLst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もんだい</a:t>
            </a:r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</a:t>
            </a:r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</a:p>
          <a:p>
            <a:pPr algn="ctr"/>
            <a:r>
              <a:rPr lang="en-US" altLang="ko-K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しゅうちゅういのり</a:t>
            </a:r>
            <a:endParaRPr lang="ko-KR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5A09F6C-DB75-401B-B273-77576D384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874">
            <a:off x="4525126" y="1938959"/>
            <a:ext cx="4599607" cy="3234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26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62C2079F-8E02-44AD-8954-74FC0516836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31" y="1775788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9FFD0B72-0291-4713-AD0D-CA88D3A1D5A3}"/>
              </a:ext>
            </a:extLst>
          </p:cNvPr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DEA24223-75DC-42C3-B6A0-4C65AF245493}"/>
              </a:ext>
            </a:extLst>
          </p:cNvPr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7" name="Oval 5">
            <a:extLst>
              <a:ext uri="{FF2B5EF4-FFF2-40B4-BE49-F238E27FC236}">
                <a16:creationId xmlns:a16="http://schemas.microsoft.com/office/drawing/2014/main" id="{24FF77A8-C6D3-441F-913C-77EE6FDE6D6A}"/>
              </a:ext>
            </a:extLst>
          </p:cNvPr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E284B3FF-8A66-4FCA-855C-3823E5865B13}"/>
              </a:ext>
            </a:extLst>
          </p:cNvPr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5380BA87-6229-4D3B-BFD4-319F5FEF2A25}"/>
              </a:ext>
            </a:extLst>
          </p:cNvPr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8E4736F9-F117-4498-9574-94387FE6DEA7}"/>
              </a:ext>
            </a:extLst>
          </p:cNvPr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id="{9A151D0B-B589-4B29-B97D-60F75778E407}"/>
              </a:ext>
            </a:extLst>
          </p:cNvPr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3072ECCC-5F62-4738-9C65-92B82E03EF1F}"/>
              </a:ext>
            </a:extLst>
          </p:cNvPr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3" name="Oval 6">
            <a:extLst>
              <a:ext uri="{FF2B5EF4-FFF2-40B4-BE49-F238E27FC236}">
                <a16:creationId xmlns:a16="http://schemas.microsoft.com/office/drawing/2014/main" id="{1A521863-CE8A-4655-BB24-A0F535772217}"/>
              </a:ext>
            </a:extLst>
          </p:cNvPr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24" name="모서리가 둥근 직사각형 14">
            <a:extLst>
              <a:ext uri="{FF2B5EF4-FFF2-40B4-BE49-F238E27FC236}">
                <a16:creationId xmlns:a16="http://schemas.microsoft.com/office/drawing/2014/main" id="{0408E255-E079-43FE-A87A-1FE7DA18519B}"/>
              </a:ext>
            </a:extLst>
          </p:cNvPr>
          <p:cNvSpPr/>
          <p:nvPr/>
        </p:nvSpPr>
        <p:spPr>
          <a:xfrm>
            <a:off x="367277" y="2167155"/>
            <a:ext cx="8497529" cy="13917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みことば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エリシャは　みらいの　きぼうと　ながれを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あらかじめ　みて　あじわって　れいの　２つの　</a:t>
            </a:r>
            <a:endParaRPr kumimoji="0" lang="en-US" altLang="ja-JP" sz="2800" dirty="0">
              <a:solidFill>
                <a:srgbClr val="0066FF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</a:rPr>
              <a:t>わけまえを　もとめました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모서리가 둥근 직사각형 16">
            <a:extLst>
              <a:ext uri="{FF2B5EF4-FFF2-40B4-BE49-F238E27FC236}">
                <a16:creationId xmlns:a16="http://schemas.microsoft.com/office/drawing/2014/main" id="{795CE58C-5AF5-4AE0-81C8-10346C4DDC1D}"/>
              </a:ext>
            </a:extLst>
          </p:cNvPr>
          <p:cNvSpPr/>
          <p:nvPr/>
        </p:nvSpPr>
        <p:spPr>
          <a:xfrm>
            <a:off x="335011" y="3688558"/>
            <a:ext cx="8473978" cy="118642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じっせん　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みことばを　きいて　ぶんしょうや　え、</a:t>
            </a:r>
            <a:endParaRPr kumimoji="0" lang="en-US" altLang="ja-JP" sz="2800" dirty="0">
              <a:solidFill>
                <a:srgbClr val="00B050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ワークを　とおした　わたしだけの　さくひんを　</a:t>
            </a:r>
            <a:endParaRPr kumimoji="0" lang="en-US" altLang="ja-JP" sz="2800" dirty="0">
              <a:solidFill>
                <a:srgbClr val="00B050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00B050"/>
                </a:solidFill>
                <a:latin typeface="ＭＳ Ｐゴシック" panose="020B0600070205080204" pitchFamily="50" charset="-128"/>
              </a:rPr>
              <a:t>まわりの　ひとに　みせて　みよう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모서리가 둥근 직사각형 15">
            <a:extLst>
              <a:ext uri="{FF2B5EF4-FFF2-40B4-BE49-F238E27FC236}">
                <a16:creationId xmlns:a16="http://schemas.microsoft.com/office/drawing/2014/main" id="{3017F129-0ACB-4538-BFD1-6E1BA2B0CC81}"/>
              </a:ext>
            </a:extLst>
          </p:cNvPr>
          <p:cNvSpPr/>
          <p:nvPr/>
        </p:nvSpPr>
        <p:spPr>
          <a:xfrm>
            <a:off x="282578" y="5004688"/>
            <a:ext cx="8473978" cy="1419117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いのり　ｰ　</a:t>
            </a:r>
            <a:r>
              <a:rPr kumimoji="0"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エリシャのように　わたしを　れいてきな　ちょうしと　して　よばれた　かみさまに　かんしゃして</a:t>
            </a:r>
            <a:endParaRPr kumimoji="0"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いのりぶんを　かいてみよう</a:t>
            </a:r>
            <a:endParaRPr kumimoji="0" lang="ko-KR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3B3F4B5-6C54-4E66-AB41-747287793F18}"/>
              </a:ext>
            </a:extLst>
          </p:cNvPr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DC356D-B208-4AFD-BB33-CA67FD14F6DC}"/>
              </a:ext>
            </a:extLst>
          </p:cNvPr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638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00">
            <a:alpha val="31999"/>
          </a:srgbClr>
        </a:solidFill>
        <a:ln>
          <a:noFill/>
        </a:ln>
        <a:effectLst>
          <a:outerShdw blurRad="76200" algn="ctr" rotWithShape="0">
            <a:srgbClr val="000000">
              <a:alpha val="79999"/>
            </a:srgbClr>
          </a:outerShdw>
        </a:effectLst>
        <a:extLst>
          <a:ext uri="{91240B29-F687-4F45-9708-019B960494DF}">
            <a14:hiddenLine xmlns:a14="http://schemas.microsoft.com/office/drawing/2010/main" w="12700" cap="flat" cmpd="sng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14:hiddenLine>
          </a:ext>
        </a:extLst>
      </a:spPr>
      <a:bodyPr lIns="0" tIns="0" rIns="0" bIns="0" anchor="ctr"/>
      <a:lstStyle>
        <a:defPPr algn="ctr" fontAlgn="auto" latinLnBrk="0">
          <a:spcBef>
            <a:spcPts val="0"/>
          </a:spcBef>
          <a:spcAft>
            <a:spcPts val="0"/>
          </a:spcAft>
          <a:defRPr kumimoji="0" sz="2400" kern="0">
            <a:effectLst>
              <a:outerShdw blurRad="38100" dist="38100" dir="2700000" algn="tl">
                <a:srgbClr val="53585F"/>
              </a:outerShdw>
            </a:effectLst>
            <a:latin typeface="+mn-lt"/>
            <a:ea typeface="+mn-ea"/>
            <a:cs typeface="+mn-cs"/>
          </a:defRPr>
        </a:defPPr>
      </a:lstStyle>
    </a:spDef>
    <a:txDef>
      <a:spPr>
        <a:noFill/>
      </a:spPr>
      <a:bodyPr wrap="none" rtlCol="0">
        <a:spAutoFit/>
      </a:bodyPr>
      <a:lstStyle>
        <a:defPPr algn="l">
          <a:defRPr sz="54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26576</TotalTime>
  <Words>406</Words>
  <Application>Microsoft Office PowerPoint</Application>
  <PresentationFormat>画面に合わせる (4:3)</PresentationFormat>
  <Paragraphs>100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굴림</vt:lpstr>
      <vt:lpstr>HY견고딕</vt:lpstr>
      <vt:lpstr>HY중고딕</vt:lpstr>
      <vt:lpstr>HY울릉도B</vt:lpstr>
      <vt:lpstr>맑은 고딕</vt:lpstr>
      <vt:lpstr>ＭＳ Ｐゴシック</vt:lpstr>
      <vt:lpstr>Arial</vt:lpstr>
      <vt:lpstr>Office 테마</vt:lpstr>
      <vt:lpstr>1_Office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김호영</dc:creator>
  <cp:lastModifiedBy>sasaki ちかこ</cp:lastModifiedBy>
  <cp:revision>2040</cp:revision>
  <dcterms:created xsi:type="dcterms:W3CDTF">2008-03-21T01:39:31Z</dcterms:created>
  <dcterms:modified xsi:type="dcterms:W3CDTF">2021-09-10T05:17:30Z</dcterms:modified>
</cp:coreProperties>
</file>