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727" r:id="rId2"/>
  </p:sldMasterIdLst>
  <p:notesMasterIdLst>
    <p:notesMasterId r:id="rId14"/>
  </p:notesMasterIdLst>
  <p:handoutMasterIdLst>
    <p:handoutMasterId r:id="rId15"/>
  </p:handoutMasterIdLst>
  <p:sldIdLst>
    <p:sldId id="259" r:id="rId3"/>
    <p:sldId id="470" r:id="rId4"/>
    <p:sldId id="482" r:id="rId5"/>
    <p:sldId id="474" r:id="rId6"/>
    <p:sldId id="479" r:id="rId7"/>
    <p:sldId id="480" r:id="rId8"/>
    <p:sldId id="481" r:id="rId9"/>
    <p:sldId id="475" r:id="rId10"/>
    <p:sldId id="477" r:id="rId11"/>
    <p:sldId id="478" r:id="rId12"/>
    <p:sldId id="587" r:id="rId13"/>
  </p:sldIdLst>
  <p:sldSz cx="9144000" cy="6858000" type="screen4x3"/>
  <p:notesSz cx="7004050" cy="92900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96FC5E6-870C-4CA0-AFB2-2CF6382295CE}">
          <p14:sldIdLst>
            <p14:sldId id="259"/>
            <p14:sldId id="470"/>
            <p14:sldId id="482"/>
            <p14:sldId id="474"/>
            <p14:sldId id="479"/>
            <p14:sldId id="480"/>
            <p14:sldId id="481"/>
            <p14:sldId id="475"/>
            <p14:sldId id="477"/>
            <p14:sldId id="478"/>
            <p14:sldId id="587"/>
          </p14:sldIdLst>
        </p14:section>
        <p14:section name="제목 없는 구역" id="{0D67D9B7-D75C-46E6-B1D2-C36E4ADAE29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826" initials="1" lastIdx="1" clrIdx="0">
    <p:extLst>
      <p:ext uri="{19B8F6BF-5375-455C-9EA6-DF929625EA0E}">
        <p15:presenceInfo xmlns:p15="http://schemas.microsoft.com/office/powerpoint/2012/main" userId="S::1826@keyexprress.club::7c16b410-f27d-4f28-a48e-19871afca9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CFF"/>
    <a:srgbClr val="D4D4D4"/>
    <a:srgbClr val="FFC1C0"/>
    <a:srgbClr val="B8D6FF"/>
    <a:srgbClr val="9BBB59"/>
    <a:srgbClr val="C0504D"/>
    <a:srgbClr val="4F81BD"/>
    <a:srgbClr val="5F8DF3"/>
    <a:srgbClr val="FFFF99"/>
    <a:srgbClr val="004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 autoAdjust="0"/>
    <p:restoredTop sz="93955" autoAdjust="0"/>
  </p:normalViewPr>
  <p:slideViewPr>
    <p:cSldViewPr>
      <p:cViewPr varScale="1">
        <p:scale>
          <a:sx n="67" d="100"/>
          <a:sy n="67" d="100"/>
        </p:scale>
        <p:origin x="4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32B07B0-F652-4E62-955C-7E3C4761B03E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62EB21B-85CD-464E-A575-A2FD459B4D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EE5CA66-2304-4544-86FB-D11B9FEE2FED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0088" y="4411663"/>
            <a:ext cx="5603875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DA6992-C13F-44F5-98E4-943CB8B28A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A6992-C13F-44F5-98E4-943CB8B28AD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563487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E2F2-D0B9-4F36-9CAA-0EFF56D09ED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19099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96974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8567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47052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87041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34484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420026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56377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55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1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8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6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0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7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6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1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9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2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16" r:id="rId1"/>
    <p:sldLayoutId id="2147486717" r:id="rId2"/>
    <p:sldLayoutId id="2147486718" r:id="rId3"/>
    <p:sldLayoutId id="2147486719" r:id="rId4"/>
    <p:sldLayoutId id="2147486720" r:id="rId5"/>
    <p:sldLayoutId id="2147486721" r:id="rId6"/>
    <p:sldLayoutId id="2147486722" r:id="rId7"/>
    <p:sldLayoutId id="2147486723" r:id="rId8"/>
    <p:sldLayoutId id="2147486724" r:id="rId9"/>
    <p:sldLayoutId id="2147486725" r:id="rId10"/>
    <p:sldLayoutId id="214748672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2021-09-24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39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8" r:id="rId1"/>
    <p:sldLayoutId id="2147486729" r:id="rId2"/>
    <p:sldLayoutId id="2147486730" r:id="rId3"/>
    <p:sldLayoutId id="2147486731" r:id="rId4"/>
    <p:sldLayoutId id="2147486732" r:id="rId5"/>
    <p:sldLayoutId id="2147486733" r:id="rId6"/>
    <p:sldLayoutId id="2147486734" r:id="rId7"/>
    <p:sldLayoutId id="2147486735" r:id="rId8"/>
    <p:sldLayoutId id="2147486736" r:id="rId9"/>
    <p:sldLayoutId id="2147486737" r:id="rId10"/>
    <p:sldLayoutId id="214748673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실내, 장난감이(가) 표시된 사진&#10;&#10;자동 생성된 설명">
            <a:extLst>
              <a:ext uri="{FF2B5EF4-FFF2-40B4-BE49-F238E27FC236}">
                <a16:creationId xmlns:a16="http://schemas.microsoft.com/office/drawing/2014/main" id="{CD9DC111-6549-4E44-870B-E9731FC30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57"/>
            <a:ext cx="9136807" cy="6814143"/>
          </a:xfrm>
          <a:prstGeom prst="rect">
            <a:avLst/>
          </a:prstGeom>
        </p:spPr>
      </p:pic>
      <p:sp>
        <p:nvSpPr>
          <p:cNvPr id="16" name="부제목 5">
            <a:extLst>
              <a:ext uri="{FF2B5EF4-FFF2-40B4-BE49-F238E27FC236}">
                <a16:creationId xmlns:a16="http://schemas.microsoft.com/office/drawing/2014/main" id="{CC59C14D-A7FF-4A1E-90CC-7285D4ECCB6D}"/>
              </a:ext>
            </a:extLst>
          </p:cNvPr>
          <p:cNvSpPr txBox="1">
            <a:spLocks/>
          </p:cNvSpPr>
          <p:nvPr/>
        </p:nvSpPr>
        <p:spPr bwMode="auto">
          <a:xfrm>
            <a:off x="6106194" y="6488379"/>
            <a:ext cx="3203847" cy="25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US" altLang="ko-KR" sz="1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kumimoji="0" lang="ko-KR" altLang="en-US" sz="1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사</a:t>
            </a:r>
            <a:r>
              <a:rPr kumimoji="0" lang="en-US" altLang="ko-KR" sz="1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  <a:r>
              <a:rPr kumimoji="0" lang="ko-KR" altLang="en-US" sz="1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세계복음화전도협회어린이선교국</a:t>
            </a:r>
            <a:endParaRPr kumimoji="0" lang="ko-KR" altLang="en-US" sz="1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사각형: 둥근 한쪽 모서리 5">
            <a:extLst>
              <a:ext uri="{FF2B5EF4-FFF2-40B4-BE49-F238E27FC236}">
                <a16:creationId xmlns:a16="http://schemas.microsoft.com/office/drawing/2014/main" id="{C5C2FCF0-89EB-4741-8174-544BD734C165}"/>
              </a:ext>
            </a:extLst>
          </p:cNvPr>
          <p:cNvSpPr/>
          <p:nvPr/>
        </p:nvSpPr>
        <p:spPr bwMode="auto">
          <a:xfrm>
            <a:off x="-1" y="4761715"/>
            <a:ext cx="6869063" cy="1678259"/>
          </a:xfrm>
          <a:prstGeom prst="round1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>
            <a:outerShdw blurRad="762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ea"/>
                <a:ea typeface="+mn-ea"/>
              </a:rPr>
              <a:t>あらかじめ　あじわった　アハブおう</a:t>
            </a:r>
            <a:r>
              <a:rPr kumimoji="0" lang="ko-KR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ea"/>
                <a:ea typeface="+mn-ea"/>
              </a:rPr>
              <a:t> 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I</a:t>
            </a:r>
            <a:r>
              <a:rPr lang="ja-JP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れつおう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19</a:t>
            </a:r>
            <a:r>
              <a:rPr lang="ja-JP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しょう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 1~7 </a:t>
            </a:r>
            <a:r>
              <a:rPr lang="ja-JP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せつ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 </a:t>
            </a:r>
            <a:endParaRPr lang="ko-KR" alt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1654038"/>
            <a:chOff x="0" y="24978"/>
            <a:chExt cx="9144000" cy="152966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529668"/>
              <a:chOff x="-540568" y="404664"/>
              <a:chExt cx="10009112" cy="2122510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122510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701798" y="868912"/>
                <a:ext cx="7766746" cy="154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3600" b="1" spc="5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まず　はじめに　いのりの　ちから　から　あじわおう</a:t>
                </a:r>
                <a:endParaRPr kumimoji="1" lang="en-US" altLang="ko-KR" sz="36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55723" y="291352"/>
              <a:ext cx="1792829" cy="54080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けつろん</a:t>
              </a:r>
              <a:endParaRPr kumimoji="1" lang="ko-KR" altLang="en-US" sz="32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endParaRP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9FC2C12A-D6A6-476F-B8F2-D89921B709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r="3389"/>
          <a:stretch/>
        </p:blipFill>
        <p:spPr>
          <a:xfrm>
            <a:off x="2843808" y="2924944"/>
            <a:ext cx="3665779" cy="276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414FD0D8-0603-4EA4-8269-7693A5549748}"/>
              </a:ext>
            </a:extLst>
          </p:cNvPr>
          <p:cNvSpPr/>
          <p:nvPr/>
        </p:nvSpPr>
        <p:spPr>
          <a:xfrm>
            <a:off x="3419872" y="1500573"/>
            <a:ext cx="2808312" cy="1136725"/>
          </a:xfrm>
          <a:prstGeom prst="wedgeRoundRectCallout">
            <a:avLst>
              <a:gd name="adj1" fmla="val 3058"/>
              <a:gd name="adj2" fmla="val 77897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こうだんの</a:t>
            </a:r>
            <a:endParaRPr kumimoji="1" lang="en-US" altLang="ja-JP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endParaRPr kumimoji="1" lang="en-US" altLang="ko-KR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ていこくいのり</a:t>
            </a:r>
            <a:r>
              <a:rPr kumimoji="1" lang="en-US" altLang="ko-KR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ko-KR" alt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1" name="말풍선: 모서리가 둥근 사각형 20">
            <a:extLst>
              <a:ext uri="{FF2B5EF4-FFF2-40B4-BE49-F238E27FC236}">
                <a16:creationId xmlns:a16="http://schemas.microsoft.com/office/drawing/2014/main" id="{345D8E54-E67B-4B3F-B196-4918B08C8642}"/>
              </a:ext>
            </a:extLst>
          </p:cNvPr>
          <p:cNvSpPr/>
          <p:nvPr/>
        </p:nvSpPr>
        <p:spPr>
          <a:xfrm>
            <a:off x="323528" y="2423034"/>
            <a:ext cx="2304257" cy="1654038"/>
          </a:xfrm>
          <a:prstGeom prst="wedgeRoundRectCallout">
            <a:avLst>
              <a:gd name="adj1" fmla="val 58482"/>
              <a:gd name="adj2" fmla="val 102917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-15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がっこう、いえ、きょうかい</a:t>
            </a:r>
            <a:endParaRPr kumimoji="1" lang="en-US" altLang="ko-KR" sz="2800" b="0" i="0" u="none" strike="noStrike" kern="1200" cap="none" spc="-15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(24</a:t>
            </a: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r>
              <a:rPr kumimoji="1" lang="en-US" altLang="ko-KR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ko-KR" alt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4" name="말풍선: 모서리가 둥근 사각형 23">
            <a:extLst>
              <a:ext uri="{FF2B5EF4-FFF2-40B4-BE49-F238E27FC236}">
                <a16:creationId xmlns:a16="http://schemas.microsoft.com/office/drawing/2014/main" id="{037DC639-6343-4CD3-A9D0-64181D12253A}"/>
              </a:ext>
            </a:extLst>
          </p:cNvPr>
          <p:cNvSpPr/>
          <p:nvPr/>
        </p:nvSpPr>
        <p:spPr>
          <a:xfrm>
            <a:off x="6732240" y="2423034"/>
            <a:ext cx="2304257" cy="1654038"/>
          </a:xfrm>
          <a:prstGeom prst="wedgeRoundRectCallout">
            <a:avLst>
              <a:gd name="adj1" fmla="val -56856"/>
              <a:gd name="adj2" fmla="val 99819"/>
              <a:gd name="adj3" fmla="val 16667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もんだい</a:t>
            </a:r>
            <a:endParaRPr kumimoji="1" lang="en-US" altLang="ja-JP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（こたえ）</a:t>
            </a:r>
            <a:endParaRPr kumimoji="1" lang="en-US" altLang="ko-KR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しゅうちゅういのり）</a:t>
            </a:r>
            <a:r>
              <a:rPr kumimoji="1" lang="en-US" altLang="ko-KR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kumimoji="1" lang="ko-KR" alt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8" name="화살표: 오각형 17">
            <a:extLst>
              <a:ext uri="{FF2B5EF4-FFF2-40B4-BE49-F238E27FC236}">
                <a16:creationId xmlns:a16="http://schemas.microsoft.com/office/drawing/2014/main" id="{132C3D76-7874-43F9-8030-5BD1A79DBF85}"/>
              </a:ext>
            </a:extLst>
          </p:cNvPr>
          <p:cNvSpPr/>
          <p:nvPr/>
        </p:nvSpPr>
        <p:spPr bwMode="auto">
          <a:xfrm>
            <a:off x="5418981" y="5742236"/>
            <a:ext cx="3707135" cy="107806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    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きょうかいの　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ながれ</a:t>
            </a:r>
            <a:endParaRPr kumimoji="0" lang="ko-KR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14" name="화살표: 오각형 13">
            <a:extLst>
              <a:ext uri="{FF2B5EF4-FFF2-40B4-BE49-F238E27FC236}">
                <a16:creationId xmlns:a16="http://schemas.microsoft.com/office/drawing/2014/main" id="{AC02DCE0-D230-42D6-8651-B54311105B77}"/>
              </a:ext>
            </a:extLst>
          </p:cNvPr>
          <p:cNvSpPr/>
          <p:nvPr/>
        </p:nvSpPr>
        <p:spPr bwMode="auto">
          <a:xfrm>
            <a:off x="2643413" y="5745151"/>
            <a:ext cx="3419104" cy="107806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   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ながれ</a:t>
            </a:r>
            <a:endParaRPr kumimoji="0" lang="ko-KR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13" name="화살표: 오각형 12">
            <a:extLst>
              <a:ext uri="{FF2B5EF4-FFF2-40B4-BE49-F238E27FC236}">
                <a16:creationId xmlns:a16="http://schemas.microsoft.com/office/drawing/2014/main" id="{8996B0F0-E2A8-458F-80EF-681F435A3452}"/>
              </a:ext>
            </a:extLst>
          </p:cNvPr>
          <p:cNvSpPr/>
          <p:nvPr/>
        </p:nvSpPr>
        <p:spPr bwMode="auto">
          <a:xfrm>
            <a:off x="-71239" y="5742236"/>
            <a:ext cx="3419103" cy="1078062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じだいの　ながれ</a:t>
            </a:r>
            <a:endParaRPr kumimoji="0" lang="ko-KR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289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4" grpId="0" animBg="1"/>
      <p:bldP spid="18" grpId="0" animBg="1"/>
      <p:bldP spid="1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62C2079F-8E02-44AD-8954-74FC0516836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331" y="1775788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9FFD0B72-0291-4713-AD0D-CA88D3A1D5A3}"/>
              </a:ext>
            </a:extLst>
          </p:cNvPr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DEA24223-75DC-42C3-B6A0-4C65AF245493}"/>
              </a:ext>
            </a:extLst>
          </p:cNvPr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24FF77A8-C6D3-441F-913C-77EE6FDE6D6A}"/>
              </a:ext>
            </a:extLst>
          </p:cNvPr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E284B3FF-8A66-4FCA-855C-3823E5865B13}"/>
              </a:ext>
            </a:extLst>
          </p:cNvPr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5380BA87-6229-4D3B-BFD4-319F5FEF2A25}"/>
              </a:ext>
            </a:extLst>
          </p:cNvPr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8E4736F9-F117-4498-9574-94387FE6DEA7}"/>
              </a:ext>
            </a:extLst>
          </p:cNvPr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9A151D0B-B589-4B29-B97D-60F75778E407}"/>
              </a:ext>
            </a:extLst>
          </p:cNvPr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3072ECCC-5F62-4738-9C65-92B82E03EF1F}"/>
              </a:ext>
            </a:extLst>
          </p:cNvPr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1A521863-CE8A-4655-BB24-A0F535772217}"/>
              </a:ext>
            </a:extLst>
          </p:cNvPr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4" name="모서리가 둥근 직사각형 14">
            <a:extLst>
              <a:ext uri="{FF2B5EF4-FFF2-40B4-BE49-F238E27FC236}">
                <a16:creationId xmlns:a16="http://schemas.microsoft.com/office/drawing/2014/main" id="{0408E255-E079-43FE-A87A-1FE7DA18519B}"/>
              </a:ext>
            </a:extLst>
          </p:cNvPr>
          <p:cNvSpPr/>
          <p:nvPr/>
        </p:nvSpPr>
        <p:spPr>
          <a:xfrm>
            <a:off x="367277" y="2167155"/>
            <a:ext cx="8497529" cy="13917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アハブおうは　めつぼうの　ながれで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しっぱいする　まちがった　ことを　あらかじめ</a:t>
            </a:r>
            <a:endParaRPr kumimoji="0"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もって　あじわいました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모서리가 둥근 직사각형 16">
            <a:extLst>
              <a:ext uri="{FF2B5EF4-FFF2-40B4-BE49-F238E27FC236}">
                <a16:creationId xmlns:a16="http://schemas.microsoft.com/office/drawing/2014/main" id="{795CE58C-5AF5-4AE0-81C8-10346C4DDC1D}"/>
              </a:ext>
            </a:extLst>
          </p:cNvPr>
          <p:cNvSpPr/>
          <p:nvPr/>
        </p:nvSpPr>
        <p:spPr>
          <a:xfrm>
            <a:off x="335011" y="3688558"/>
            <a:ext cx="8473978" cy="118642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dirty="0">
                <a:solidFill>
                  <a:srgbClr val="00B050"/>
                </a:solidFill>
                <a:latin typeface="ＭＳ Ｐゴシック" panose="020B0600070205080204" pitchFamily="50" charset="-128"/>
              </a:rPr>
              <a:t>せんせい、ともだちと　みことばと　いのり</a:t>
            </a:r>
            <a:endParaRPr kumimoji="0" lang="en-US" altLang="ja-JP" sz="2800" dirty="0">
              <a:solidFill>
                <a:srgbClr val="00B050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でんどうの　ながれを　いっしょに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모서리가 둥근 직사각형 15">
            <a:extLst>
              <a:ext uri="{FF2B5EF4-FFF2-40B4-BE49-F238E27FC236}">
                <a16:creationId xmlns:a16="http://schemas.microsoft.com/office/drawing/2014/main" id="{3017F129-0ACB-4538-BFD1-6E1BA2B0CC81}"/>
              </a:ext>
            </a:extLst>
          </p:cNvPr>
          <p:cNvSpPr/>
          <p:nvPr/>
        </p:nvSpPr>
        <p:spPr>
          <a:xfrm>
            <a:off x="282578" y="5004688"/>
            <a:ext cx="8473978" cy="141911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ｰ　</a:t>
            </a:r>
            <a:r>
              <a:rPr kumimoji="0"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みことばを　かんがえて　いのりぶんを</a:t>
            </a:r>
            <a:endParaRPr kumimoji="0" lang="en-US" altLang="ja-JP" sz="28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かいてみよう</a:t>
            </a:r>
            <a:endParaRPr kumimoji="0" lang="ko-KR" altLang="en-US" sz="28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B3F4B5-6C54-4E66-AB41-747287793F18}"/>
              </a:ext>
            </a:extLst>
          </p:cNvPr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1DC356D-B208-4AFD-BB33-CA67FD14F6DC}"/>
              </a:ext>
            </a:extLst>
          </p:cNvPr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6389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1654038"/>
            <a:chOff x="0" y="24978"/>
            <a:chExt cx="9144000" cy="152966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529668"/>
              <a:chOff x="-540568" y="404664"/>
              <a:chExt cx="10009112" cy="2122510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122510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4463988" y="774275"/>
                <a:ext cx="4918288" cy="829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ea"/>
                    <a:ea typeface="+mn-ea"/>
                  </a:rPr>
                  <a:t>ながれ</a:t>
                </a:r>
                <a:endParaRPr lang="ko-KR" altLang="en-US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51520" y="260648"/>
              <a:ext cx="1717957" cy="54080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32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n-ea"/>
                </a:rPr>
                <a:t>じょろん</a:t>
              </a:r>
              <a:endParaRPr lang="ko-KR" altLang="en-US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endParaRPr>
            </a:p>
          </p:txBody>
        </p:sp>
      </p:grpSp>
      <p:pic>
        <p:nvPicPr>
          <p:cNvPr id="21" name="그림 20" descr="실내, 장난감이(가) 표시된 사진&#10;&#10;자동 생성된 설명">
            <a:extLst>
              <a:ext uri="{FF2B5EF4-FFF2-40B4-BE49-F238E27FC236}">
                <a16:creationId xmlns:a16="http://schemas.microsoft.com/office/drawing/2014/main" id="{F786443D-F581-4A3E-AFC8-134644B88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4779"/>
            <a:ext cx="8928992" cy="50565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4" name="순서도: 대체 처리 23">
            <a:extLst>
              <a:ext uri="{FF2B5EF4-FFF2-40B4-BE49-F238E27FC236}">
                <a16:creationId xmlns:a16="http://schemas.microsoft.com/office/drawing/2014/main" id="{80075EA4-005E-4DB9-9104-2AD016602E2A}"/>
              </a:ext>
            </a:extLst>
          </p:cNvPr>
          <p:cNvSpPr/>
          <p:nvPr/>
        </p:nvSpPr>
        <p:spPr>
          <a:xfrm>
            <a:off x="827584" y="3429000"/>
            <a:ext cx="7776864" cy="786098"/>
          </a:xfrm>
          <a:prstGeom prst="flowChartAlternateProcess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1) </a:t>
            </a:r>
            <a:r>
              <a:rPr lang="ja-JP" altLang="en-US" sz="32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ほろびの　ながれ</a:t>
            </a:r>
            <a:r>
              <a:rPr lang="ko-KR" altLang="en-US" sz="32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vs </a:t>
            </a:r>
            <a:r>
              <a:rPr lang="ja-JP" altLang="en-US" sz="32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けいやくの　ながれ</a:t>
            </a:r>
            <a:endParaRPr kumimoji="1" lang="ko-KR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5" name="순서도: 대체 처리 24">
            <a:extLst>
              <a:ext uri="{FF2B5EF4-FFF2-40B4-BE49-F238E27FC236}">
                <a16:creationId xmlns:a16="http://schemas.microsoft.com/office/drawing/2014/main" id="{39B63DDD-0689-4459-B171-AC9543A1D422}"/>
              </a:ext>
            </a:extLst>
          </p:cNvPr>
          <p:cNvSpPr/>
          <p:nvPr/>
        </p:nvSpPr>
        <p:spPr>
          <a:xfrm>
            <a:off x="827584" y="4345231"/>
            <a:ext cx="7776864" cy="1060319"/>
          </a:xfrm>
          <a:prstGeom prst="flowChartAlternateProcess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2</a:t>
            </a:r>
            <a:r>
              <a:rPr lang="en-US" altLang="ko-KR" sz="32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lang="ja-JP" alt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じぶん　ぐうぞう、ぶっしつ　ぐうぞう、　</a:t>
            </a:r>
            <a:endParaRPr lang="en-US" altLang="ja-JP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せいこう　ぐうぞう</a:t>
            </a:r>
            <a:endParaRPr kumimoji="1" lang="ko-KR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9" name="순서도: 대체 처리 28">
            <a:extLst>
              <a:ext uri="{FF2B5EF4-FFF2-40B4-BE49-F238E27FC236}">
                <a16:creationId xmlns:a16="http://schemas.microsoft.com/office/drawing/2014/main" id="{42EC3660-B870-4B01-879F-AB4FC4A98A93}"/>
              </a:ext>
            </a:extLst>
          </p:cNvPr>
          <p:cNvSpPr/>
          <p:nvPr/>
        </p:nvSpPr>
        <p:spPr>
          <a:xfrm>
            <a:off x="827584" y="5566270"/>
            <a:ext cx="7776864" cy="786098"/>
          </a:xfrm>
          <a:prstGeom prst="flowChartAlternateProcess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3</a:t>
            </a:r>
            <a:r>
              <a:rPr lang="en-US" altLang="ko-KR" sz="32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lang="ja-JP" altLang="en-US" sz="32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けっか</a:t>
            </a:r>
            <a:r>
              <a:rPr lang="ko-KR" alt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-&gt; </a:t>
            </a:r>
            <a:r>
              <a:rPr lang="ja-JP" alt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わざわい　えいえんの　ほろび</a:t>
            </a:r>
            <a:endParaRPr kumimoji="1" lang="ko-KR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26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1654038"/>
            <a:chOff x="0" y="24978"/>
            <a:chExt cx="9144000" cy="152966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529668"/>
              <a:chOff x="-540568" y="404664"/>
              <a:chExt cx="10009112" cy="2122510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122510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615531" y="774275"/>
                <a:ext cx="7766746" cy="1540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こくいん</a:t>
                </a:r>
                <a:r>
                  <a:rPr kumimoji="1" lang="ko-KR" altLang="en-US" sz="36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HY견고딕" panose="02030600000101010101" pitchFamily="18" charset="-127"/>
                  </a:rPr>
                  <a:t> </a:t>
                </a:r>
                <a:r>
                  <a:rPr kumimoji="1" lang="en-US" altLang="ko-KR" sz="36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– </a:t>
                </a:r>
                <a:r>
                  <a:rPr kumimoji="1" lang="ja-JP" altLang="en-US" sz="36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ただしい　ながれで　</a:t>
                </a:r>
                <a:endParaRPr kumimoji="1" lang="en-US" altLang="ja-JP" sz="36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3600" b="1" spc="5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</a:t>
                </a:r>
                <a:r>
                  <a:rPr kumimoji="1" lang="ja-JP" altLang="en-US" sz="36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こくいん　しよう</a:t>
                </a:r>
                <a:endParaRPr kumimoji="1" lang="ko-KR" altLang="en-US" sz="36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HY견고딕" panose="02030600000101010101" pitchFamily="18" charset="-127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51519" y="260648"/>
              <a:ext cx="1639410" cy="54080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じょろん</a:t>
              </a:r>
              <a:endParaRPr kumimoji="1" lang="ko-KR" altLang="en-US" sz="32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33" name="화살표: 오각형 32">
            <a:extLst>
              <a:ext uri="{FF2B5EF4-FFF2-40B4-BE49-F238E27FC236}">
                <a16:creationId xmlns:a16="http://schemas.microsoft.com/office/drawing/2014/main" id="{419F8E8C-794B-43DD-8F31-37F3353FF29F}"/>
              </a:ext>
            </a:extLst>
          </p:cNvPr>
          <p:cNvSpPr/>
          <p:nvPr/>
        </p:nvSpPr>
        <p:spPr bwMode="auto">
          <a:xfrm>
            <a:off x="5364088" y="1842678"/>
            <a:ext cx="3766517" cy="1078062"/>
          </a:xfrm>
          <a:prstGeom prst="homePlat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3) 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でんどうの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ながれ</a:t>
            </a:r>
            <a:endParaRPr kumimoji="0" lang="ko-KR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18" name="원통형 17">
            <a:extLst>
              <a:ext uri="{FF2B5EF4-FFF2-40B4-BE49-F238E27FC236}">
                <a16:creationId xmlns:a16="http://schemas.microsoft.com/office/drawing/2014/main" id="{2004E556-294D-4207-95BE-CF125717E56F}"/>
              </a:ext>
            </a:extLst>
          </p:cNvPr>
          <p:cNvSpPr/>
          <p:nvPr/>
        </p:nvSpPr>
        <p:spPr bwMode="auto">
          <a:xfrm>
            <a:off x="4456275" y="3102161"/>
            <a:ext cx="3672458" cy="3600400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kumimoji="0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たいしつ</a:t>
            </a:r>
            <a:r>
              <a:rPr kumimoji="0" lang="ko-KR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kumimoji="0" lang="en-US" altLang="ko-K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237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かこくに　こたえを　あたえる　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サミットたいしつを　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ととのえよう</a:t>
            </a:r>
            <a:endParaRPr kumimoji="0" lang="ko-KR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9" name="원통형 18">
            <a:extLst>
              <a:ext uri="{FF2B5EF4-FFF2-40B4-BE49-F238E27FC236}">
                <a16:creationId xmlns:a16="http://schemas.microsoft.com/office/drawing/2014/main" id="{C2744FC8-8D54-4303-9614-99AA472A3CF3}"/>
              </a:ext>
            </a:extLst>
          </p:cNvPr>
          <p:cNvSpPr/>
          <p:nvPr/>
        </p:nvSpPr>
        <p:spPr bwMode="auto">
          <a:xfrm>
            <a:off x="539552" y="3102161"/>
            <a:ext cx="3589920" cy="3600400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kumimoji="0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</a:t>
            </a:r>
            <a:r>
              <a:rPr kumimoji="0" lang="ko-KR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kumimoji="0" lang="en-US" altLang="ko-K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2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きょうの　げんじつは　みらいの　ねです</a:t>
            </a:r>
            <a:endParaRPr kumimoji="0" lang="ko-KR" altLang="en-US" sz="3200" kern="0" dirty="0">
              <a:effectLst>
                <a:outerShdw blurRad="38100" dist="38100" dir="2700000" algn="tl">
                  <a:srgbClr val="53585F"/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1" name="화살표: 오각형 30">
            <a:extLst>
              <a:ext uri="{FF2B5EF4-FFF2-40B4-BE49-F238E27FC236}">
                <a16:creationId xmlns:a16="http://schemas.microsoft.com/office/drawing/2014/main" id="{BF183AD5-3398-41A2-8823-34B08805044A}"/>
              </a:ext>
            </a:extLst>
          </p:cNvPr>
          <p:cNvSpPr/>
          <p:nvPr/>
        </p:nvSpPr>
        <p:spPr bwMode="auto">
          <a:xfrm>
            <a:off x="2339702" y="1842678"/>
            <a:ext cx="3672458" cy="107806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2) 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いのりの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ながれ</a:t>
            </a:r>
            <a:endParaRPr kumimoji="0" lang="ko-KR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28" name="화살표: 오각형 27">
            <a:extLst>
              <a:ext uri="{FF2B5EF4-FFF2-40B4-BE49-F238E27FC236}">
                <a16:creationId xmlns:a16="http://schemas.microsoft.com/office/drawing/2014/main" id="{A3CD5F8F-7E4D-475D-9DEE-61600C0FEC74}"/>
              </a:ext>
            </a:extLst>
          </p:cNvPr>
          <p:cNvSpPr/>
          <p:nvPr/>
        </p:nvSpPr>
        <p:spPr bwMode="auto">
          <a:xfrm>
            <a:off x="-36511" y="1842678"/>
            <a:ext cx="2952327" cy="1078062"/>
          </a:xfrm>
          <a:prstGeom prst="homePlat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ja-JP" altLang="en-US" sz="3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ながれ</a:t>
            </a:r>
            <a:endParaRPr kumimoji="0" lang="ko-KR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67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8" grpId="0" animBg="1"/>
      <p:bldP spid="19" grpId="0" animBg="1"/>
      <p:bldP spid="31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1916964"/>
            <a:chOff x="0" y="24978"/>
            <a:chExt cx="9144000" cy="177282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772824"/>
              <a:chOff x="-540568" y="404664"/>
              <a:chExt cx="10009112" cy="2459904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459904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692234" y="521693"/>
                <a:ext cx="7237358" cy="2014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marR="0" lvl="0" indent="-74295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AutoNum type="arabicPeriod"/>
                  <a:tabLst/>
                  <a:defRPr/>
                </a:pPr>
                <a:r>
                  <a:rPr lang="ja-JP" altLang="en-US" sz="3200" b="1" spc="5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アハブおうは　サタンの　</a:t>
                </a:r>
                <a:endParaRPr lang="en-US" altLang="ja-JP" sz="3200" b="1" spc="5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R="0" lvl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ja-JP" altLang="en-US" sz="3200" b="1" spc="5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せんりゃくに　あらかじめ　</a:t>
                </a:r>
                <a:endParaRPr lang="en-US" altLang="ja-JP" sz="3200" b="1" spc="5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R="0" lvl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ja-JP" altLang="en-US" sz="3200" b="1" spc="5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おちいっていました</a:t>
                </a:r>
                <a:endParaRPr kumimoji="1" lang="en-US" altLang="ko-KR" sz="32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51519" y="321034"/>
              <a:ext cx="1788296" cy="54080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ほんろん</a:t>
              </a:r>
              <a:endParaRPr kumimoji="1" lang="ko-KR" altLang="en-US" sz="32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</a:endParaRPr>
            </a:p>
          </p:txBody>
        </p:sp>
      </p:grpSp>
      <p:pic>
        <p:nvPicPr>
          <p:cNvPr id="10" name="그림 9" descr="텍스트, 벡터그래픽이(가) 표시된 사진&#10;&#10;자동 생성된 설명">
            <a:extLst>
              <a:ext uri="{FF2B5EF4-FFF2-40B4-BE49-F238E27FC236}">
                <a16:creationId xmlns:a16="http://schemas.microsoft.com/office/drawing/2014/main" id="{7ADE48AC-F00A-4B62-8260-38E7F0D38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44824"/>
            <a:ext cx="3528392" cy="4250739"/>
          </a:xfrm>
          <a:prstGeom prst="rect">
            <a:avLst/>
          </a:prstGeom>
        </p:spPr>
      </p:pic>
      <p:sp>
        <p:nvSpPr>
          <p:cNvPr id="11" name="순서도: 대체 처리 10">
            <a:extLst>
              <a:ext uri="{FF2B5EF4-FFF2-40B4-BE49-F238E27FC236}">
                <a16:creationId xmlns:a16="http://schemas.microsoft.com/office/drawing/2014/main" id="{B500A50D-79DE-4129-B234-F58CE1632242}"/>
              </a:ext>
            </a:extLst>
          </p:cNvPr>
          <p:cNvSpPr/>
          <p:nvPr/>
        </p:nvSpPr>
        <p:spPr>
          <a:xfrm>
            <a:off x="2834650" y="4662742"/>
            <a:ext cx="3474699" cy="1070514"/>
          </a:xfrm>
          <a:prstGeom prst="flowChartAlternateProcess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　ちゅうしん</a:t>
            </a:r>
            <a:r>
              <a:rPr kumimoji="1" lang="en-US" altLang="ko-KR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そうせいき</a:t>
            </a:r>
            <a:r>
              <a:rPr kumimoji="1" lang="en-US" altLang="ko-KR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</a:t>
            </a:r>
            <a:r>
              <a:rPr kumimoji="1" lang="en-US" altLang="ko-KR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ko-KR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4" name="그림 13" descr="인형, 장난감이(가) 표시된 사진&#10;&#10;자동 생성된 설명">
            <a:extLst>
              <a:ext uri="{FF2B5EF4-FFF2-40B4-BE49-F238E27FC236}">
                <a16:creationId xmlns:a16="http://schemas.microsoft.com/office/drawing/2014/main" id="{0B1E83F1-38DB-4561-9219-E32294C933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7" y="2486906"/>
            <a:ext cx="2386196" cy="2847455"/>
          </a:xfrm>
          <a:prstGeom prst="rect">
            <a:avLst/>
          </a:prstGeom>
        </p:spPr>
      </p:pic>
      <p:pic>
        <p:nvPicPr>
          <p:cNvPr id="18" name="그림 17" descr="텍스트이(가) 표시된 사진&#10;&#10;자동 생성된 설명">
            <a:extLst>
              <a:ext uri="{FF2B5EF4-FFF2-40B4-BE49-F238E27FC236}">
                <a16:creationId xmlns:a16="http://schemas.microsoft.com/office/drawing/2014/main" id="{F588F49D-A46D-437E-9A01-FBDEACEA30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31" y="2573232"/>
            <a:ext cx="1925901" cy="2917420"/>
          </a:xfrm>
          <a:prstGeom prst="rect">
            <a:avLst/>
          </a:prstGeom>
        </p:spPr>
      </p:pic>
      <p:sp>
        <p:nvSpPr>
          <p:cNvPr id="19" name="사다리꼴 18">
            <a:extLst>
              <a:ext uri="{FF2B5EF4-FFF2-40B4-BE49-F238E27FC236}">
                <a16:creationId xmlns:a16="http://schemas.microsoft.com/office/drawing/2014/main" id="{90CCEF51-2390-416B-A0C5-D8D877E69DAB}"/>
              </a:ext>
            </a:extLst>
          </p:cNvPr>
          <p:cNvSpPr/>
          <p:nvPr/>
        </p:nvSpPr>
        <p:spPr>
          <a:xfrm>
            <a:off x="-26717" y="6090021"/>
            <a:ext cx="9214133" cy="761201"/>
          </a:xfrm>
          <a:prstGeom prst="trapezoid">
            <a:avLst>
              <a:gd name="adj" fmla="val 174160"/>
            </a:avLst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marR="0" lvl="0" indent="-51435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1" lang="ja-JP" altLang="en-US" sz="28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サタンが　こうげきする　ところが　あります</a:t>
            </a:r>
            <a:endParaRPr kumimoji="1" lang="ko-KR" alt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1" name="순서도: 대체 처리 20">
            <a:extLst>
              <a:ext uri="{FF2B5EF4-FFF2-40B4-BE49-F238E27FC236}">
                <a16:creationId xmlns:a16="http://schemas.microsoft.com/office/drawing/2014/main" id="{424BC51E-97A1-49FB-8002-43917E66C487}"/>
              </a:ext>
            </a:extLst>
          </p:cNvPr>
          <p:cNvSpPr/>
          <p:nvPr/>
        </p:nvSpPr>
        <p:spPr>
          <a:xfrm>
            <a:off x="26100" y="1765630"/>
            <a:ext cx="3825820" cy="997791"/>
          </a:xfrm>
          <a:prstGeom prst="flowChartAlternateProcess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よのなか　ちゅうしん</a:t>
            </a:r>
            <a:r>
              <a:rPr kumimoji="1" lang="en-US" altLang="ko-KR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そうせいき６しょう</a:t>
            </a:r>
            <a:r>
              <a:rPr kumimoji="1" lang="en-US" altLang="ko-KR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ko-KR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3" name="순서도: 대체 처리 22">
            <a:extLst>
              <a:ext uri="{FF2B5EF4-FFF2-40B4-BE49-F238E27FC236}">
                <a16:creationId xmlns:a16="http://schemas.microsoft.com/office/drawing/2014/main" id="{770204C4-33A6-44D6-83A9-F1CF7A800DC2}"/>
              </a:ext>
            </a:extLst>
          </p:cNvPr>
          <p:cNvSpPr/>
          <p:nvPr/>
        </p:nvSpPr>
        <p:spPr>
          <a:xfrm>
            <a:off x="5292080" y="1775591"/>
            <a:ext cx="3825820" cy="987829"/>
          </a:xfrm>
          <a:prstGeom prst="flowChartAlternateProcess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spc="-1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せいこう　ちゅうしん</a:t>
            </a:r>
            <a:r>
              <a:rPr lang="ja-JP" altLang="en-US" sz="2800" spc="-1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（そうせいき</a:t>
            </a:r>
            <a:r>
              <a:rPr lang="en-US" altLang="ja-JP" sz="2800" spc="-1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r>
            <a:r>
              <a:rPr lang="ja-JP" altLang="en-US" sz="2800" spc="-1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</a:t>
            </a:r>
            <a:r>
              <a:rPr kumimoji="1" lang="en-US" altLang="ko-KR" sz="2800" b="0" i="0" u="none" strike="noStrike" kern="1200" cap="none" spc="-15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ko-KR" altLang="en-US" sz="3200" b="0" i="0" u="none" strike="noStrike" kern="1200" cap="none" spc="-15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4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9" grpId="0" animBg="1"/>
      <p:bldP spid="21" grpId="0" animBg="1"/>
      <p:bldP spid="21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1973504"/>
            <a:chOff x="0" y="24978"/>
            <a:chExt cx="9144000" cy="152966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529668"/>
              <a:chOff x="-540568" y="404664"/>
              <a:chExt cx="10009112" cy="2122510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122510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538248" y="508204"/>
                <a:ext cx="6390433" cy="2014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marR="0" lvl="0" indent="-74295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1" lang="ja-JP" altLang="en-US" sz="32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アハブおうは　サタンの　</a:t>
                </a:r>
                <a:endParaRPr kumimoji="1" lang="en-US" altLang="ja-JP" sz="32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　　せんりゃくに　あらかじめ　</a:t>
                </a:r>
                <a:endParaRPr kumimoji="1" lang="en-US" altLang="ja-JP" sz="32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　　おちいっていました</a:t>
                </a:r>
                <a:endParaRPr kumimoji="1" lang="en-US" altLang="ko-KR" sz="32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51520" y="321034"/>
              <a:ext cx="1788295" cy="54080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ほんろん</a:t>
              </a:r>
              <a:endParaRPr kumimoji="1" lang="ko-KR" altLang="en-US" sz="32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endParaRPr>
            </a:p>
          </p:txBody>
        </p:sp>
      </p:grpSp>
      <p:sp>
        <p:nvSpPr>
          <p:cNvPr id="13" name="사다리꼴 12">
            <a:extLst>
              <a:ext uri="{FF2B5EF4-FFF2-40B4-BE49-F238E27FC236}">
                <a16:creationId xmlns:a16="http://schemas.microsoft.com/office/drawing/2014/main" id="{0E2E699D-DBD6-490C-AA0E-0F68072FC140}"/>
              </a:ext>
            </a:extLst>
          </p:cNvPr>
          <p:cNvSpPr/>
          <p:nvPr/>
        </p:nvSpPr>
        <p:spPr>
          <a:xfrm>
            <a:off x="-14355" y="6071902"/>
            <a:ext cx="9214133" cy="786098"/>
          </a:xfrm>
          <a:prstGeom prst="trapezoid">
            <a:avLst>
              <a:gd name="adj" fmla="val 174160"/>
            </a:avLst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lvl="0" indent="-514350" algn="ctr">
              <a:buFontTx/>
              <a:buAutoNum type="arabicParenR"/>
              <a:defRPr/>
            </a:pPr>
            <a:r>
              <a:rPr lang="ja-JP" alt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</a:rPr>
              <a:t>サタンが　こうげきする　ところが　あります</a:t>
            </a:r>
            <a:endParaRPr lang="ko-KR" alt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14" name="그림 13" descr="텍스트, 어두운이(가) 표시된 사진&#10;&#10;자동 생성된 설명">
            <a:extLst>
              <a:ext uri="{FF2B5EF4-FFF2-40B4-BE49-F238E27FC236}">
                <a16:creationId xmlns:a16="http://schemas.microsoft.com/office/drawing/2014/main" id="{9110848D-9600-4B99-862B-B44EC59E3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31" y="2976689"/>
            <a:ext cx="7072398" cy="2359085"/>
          </a:xfrm>
          <a:prstGeom prst="rect">
            <a:avLst/>
          </a:prstGeom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92F268D4-60B2-448C-805A-315FE901FA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9"/>
          <a:stretch/>
        </p:blipFill>
        <p:spPr>
          <a:xfrm>
            <a:off x="998086" y="2356071"/>
            <a:ext cx="7189885" cy="324897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EF4965A-2270-4C99-BF45-D2AD3525F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" y="1372863"/>
            <a:ext cx="8995030" cy="4699039"/>
          </a:xfrm>
          <a:prstGeom prst="rect">
            <a:avLst/>
          </a:prstGeom>
        </p:spPr>
      </p:pic>
      <p:sp>
        <p:nvSpPr>
          <p:cNvPr id="23" name="순서도: 대체 처리 22">
            <a:extLst>
              <a:ext uri="{FF2B5EF4-FFF2-40B4-BE49-F238E27FC236}">
                <a16:creationId xmlns:a16="http://schemas.microsoft.com/office/drawing/2014/main" id="{15FD556F-DA59-49D5-9451-22FEC724A832}"/>
              </a:ext>
            </a:extLst>
          </p:cNvPr>
          <p:cNvSpPr/>
          <p:nvPr/>
        </p:nvSpPr>
        <p:spPr>
          <a:xfrm>
            <a:off x="3471064" y="5229747"/>
            <a:ext cx="1946021" cy="682092"/>
          </a:xfrm>
          <a:prstGeom prst="flowChartAlternateProcess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ぐうぞう</a:t>
            </a:r>
            <a:endParaRPr kumimoji="1" lang="ko-KR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5" name="순서도: 대체 처리 24">
            <a:extLst>
              <a:ext uri="{FF2B5EF4-FFF2-40B4-BE49-F238E27FC236}">
                <a16:creationId xmlns:a16="http://schemas.microsoft.com/office/drawing/2014/main" id="{65AE3ABE-0825-480B-A4B1-75D861A9FE34}"/>
              </a:ext>
            </a:extLst>
          </p:cNvPr>
          <p:cNvSpPr/>
          <p:nvPr/>
        </p:nvSpPr>
        <p:spPr>
          <a:xfrm>
            <a:off x="191914" y="3167270"/>
            <a:ext cx="1787798" cy="682092"/>
          </a:xfrm>
          <a:prstGeom prst="flowChartAlternateProcess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うらない</a:t>
            </a:r>
            <a:endParaRPr kumimoji="1" lang="ko-KR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6" name="순서도: 대체 처리 25">
            <a:extLst>
              <a:ext uri="{FF2B5EF4-FFF2-40B4-BE49-F238E27FC236}">
                <a16:creationId xmlns:a16="http://schemas.microsoft.com/office/drawing/2014/main" id="{23E9010A-78F7-4C13-87C5-70A0943A0D88}"/>
              </a:ext>
            </a:extLst>
          </p:cNvPr>
          <p:cNvSpPr/>
          <p:nvPr/>
        </p:nvSpPr>
        <p:spPr>
          <a:xfrm>
            <a:off x="5417085" y="1907554"/>
            <a:ext cx="2974602" cy="682092"/>
          </a:xfrm>
          <a:prstGeom prst="flowChartAlternateProcess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シャーマニズム</a:t>
            </a:r>
            <a:endParaRPr kumimoji="1" lang="ko-KR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7" name="순서도: 대체 처리 26">
            <a:extLst>
              <a:ext uri="{FF2B5EF4-FFF2-40B4-BE49-F238E27FC236}">
                <a16:creationId xmlns:a16="http://schemas.microsoft.com/office/drawing/2014/main" id="{48AA172B-5F8E-4CD8-99D0-275B7DB69C9D}"/>
              </a:ext>
            </a:extLst>
          </p:cNvPr>
          <p:cNvSpPr/>
          <p:nvPr/>
        </p:nvSpPr>
        <p:spPr>
          <a:xfrm>
            <a:off x="6948520" y="4620240"/>
            <a:ext cx="1933477" cy="682092"/>
          </a:xfrm>
          <a:prstGeom prst="flowChartAlternateProcess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あくれい</a:t>
            </a:r>
            <a:endParaRPr kumimoji="1" lang="ko-KR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434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1944216"/>
            <a:chOff x="0" y="24978"/>
            <a:chExt cx="9144000" cy="1798027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798027"/>
              <a:chOff x="-540568" y="404664"/>
              <a:chExt cx="10009112" cy="2494874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494874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538249" y="620019"/>
                <a:ext cx="6390433" cy="2093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kumimoji="1" lang="en-US" altLang="ko-KR" sz="36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HY견고딕" panose="02030600000101010101" pitchFamily="18" charset="-127"/>
                    <a:ea typeface="HY견고딕" panose="02030600000101010101" pitchFamily="18" charset="-127"/>
                    <a:cs typeface="+mn-cs"/>
                  </a:rPr>
                  <a:t>1.</a:t>
                </a:r>
                <a:r>
                  <a:rPr kumimoji="1" lang="ja-JP" altLang="en-US" sz="32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アハブおうは　サタンの　</a:t>
                </a:r>
                <a:endParaRPr kumimoji="1" lang="en-US" altLang="ja-JP" sz="32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　　せんりゃくに　あらかじめ　</a:t>
                </a:r>
                <a:endParaRPr kumimoji="1" lang="en-US" altLang="ja-JP" sz="32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　　おちいっていました</a:t>
                </a:r>
                <a:endParaRPr kumimoji="1" lang="en-US" altLang="ko-KR" sz="36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51520" y="321034"/>
              <a:ext cx="1788295" cy="54080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ほんろん</a:t>
              </a:r>
              <a:endParaRPr kumimoji="1" lang="ko-KR" altLang="en-US" sz="32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endParaRPr>
            </a:p>
          </p:txBody>
        </p:sp>
      </p:grpSp>
      <p:sp>
        <p:nvSpPr>
          <p:cNvPr id="19" name="사다리꼴 18">
            <a:extLst>
              <a:ext uri="{FF2B5EF4-FFF2-40B4-BE49-F238E27FC236}">
                <a16:creationId xmlns:a16="http://schemas.microsoft.com/office/drawing/2014/main" id="{90CCEF51-2390-416B-A0C5-D8D877E69DAB}"/>
              </a:ext>
            </a:extLst>
          </p:cNvPr>
          <p:cNvSpPr/>
          <p:nvPr/>
        </p:nvSpPr>
        <p:spPr>
          <a:xfrm>
            <a:off x="-14355" y="5211359"/>
            <a:ext cx="9214133" cy="1646641"/>
          </a:xfrm>
          <a:prstGeom prst="trapezoid">
            <a:avLst>
              <a:gd name="adj" fmla="val 174160"/>
            </a:avLst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en-US" altLang="ko-KR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アハブおうは　ぐうぞうすうはいをする　さいしの　むすめと　</a:t>
            </a:r>
            <a:endParaRPr kumimoji="1" lang="en-US" altLang="ja-JP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けっこん　しました</a:t>
            </a:r>
            <a:endParaRPr kumimoji="1" lang="ko-KR" alt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4" name="그림 23" descr="실내, 장난감이(가) 표시된 사진&#10;&#10;자동 생성된 설명">
            <a:extLst>
              <a:ext uri="{FF2B5EF4-FFF2-40B4-BE49-F238E27FC236}">
                <a16:creationId xmlns:a16="http://schemas.microsoft.com/office/drawing/2014/main" id="{F22B18E4-0A0D-4065-BCEC-0BC48D0AB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67" y="2204864"/>
            <a:ext cx="4031287" cy="3006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90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1826024"/>
            <a:chOff x="0" y="24978"/>
            <a:chExt cx="9144000" cy="1688722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688722"/>
              <a:chOff x="-540568" y="404664"/>
              <a:chExt cx="10009112" cy="2343207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343207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538249" y="620019"/>
                <a:ext cx="6390433" cy="2093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36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HY견고딕" panose="02030600000101010101" pitchFamily="18" charset="-127"/>
                    <a:ea typeface="HY견고딕" panose="02030600000101010101" pitchFamily="18" charset="-127"/>
                    <a:cs typeface="+mn-cs"/>
                  </a:rPr>
                  <a:t>1. </a:t>
                </a:r>
                <a:r>
                  <a:rPr kumimoji="1" lang="ja-JP" altLang="en-US" sz="32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アハブおうは　サタンの　</a:t>
                </a:r>
                <a:endParaRPr kumimoji="1" lang="en-US" altLang="ja-JP" sz="32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　　せんりゃくに　あらかじめ　</a:t>
                </a:r>
                <a:endParaRPr kumimoji="1" lang="en-US" altLang="ja-JP" sz="32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　　おちいっていました</a:t>
                </a:r>
                <a:endParaRPr kumimoji="1" lang="en-US" altLang="ko-KR" sz="36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51520" y="321034"/>
              <a:ext cx="1788295" cy="54080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ほんろん</a:t>
              </a:r>
              <a:endParaRPr kumimoji="1" lang="ko-KR" altLang="en-US" sz="32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endParaRPr>
            </a:p>
          </p:txBody>
        </p:sp>
      </p:grpSp>
      <p:sp>
        <p:nvSpPr>
          <p:cNvPr id="19" name="사다리꼴 18">
            <a:extLst>
              <a:ext uri="{FF2B5EF4-FFF2-40B4-BE49-F238E27FC236}">
                <a16:creationId xmlns:a16="http://schemas.microsoft.com/office/drawing/2014/main" id="{90CCEF51-2390-416B-A0C5-D8D877E69DAB}"/>
              </a:ext>
            </a:extLst>
          </p:cNvPr>
          <p:cNvSpPr/>
          <p:nvPr/>
        </p:nvSpPr>
        <p:spPr>
          <a:xfrm>
            <a:off x="-14355" y="6071902"/>
            <a:ext cx="9214133" cy="786098"/>
          </a:xfrm>
          <a:prstGeom prst="trapezoid">
            <a:avLst>
              <a:gd name="adj" fmla="val 174160"/>
            </a:avLst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en-US" altLang="ko-KR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kumimoji="1" lang="ja-JP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バアルすうはいを　ひろげました</a:t>
            </a:r>
            <a:endParaRPr kumimoji="1" lang="ko-KR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88205BE3-BFAB-4DFE-AC3D-41B4396CC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55" y="68431"/>
            <a:ext cx="2272290" cy="2181377"/>
          </a:xfrm>
          <a:prstGeom prst="rect">
            <a:avLst/>
          </a:prstGeom>
        </p:spPr>
      </p:pic>
      <p:pic>
        <p:nvPicPr>
          <p:cNvPr id="3" name="그림 2" descr="장난감이(가) 표시된 사진&#10;&#10;자동 생성된 설명">
            <a:extLst>
              <a:ext uri="{FF2B5EF4-FFF2-40B4-BE49-F238E27FC236}">
                <a16:creationId xmlns:a16="http://schemas.microsoft.com/office/drawing/2014/main" id="{CDEBEB49-8E2F-4684-8189-AD4001AC8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34" y="2204864"/>
            <a:ext cx="6408714" cy="3717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D6BE0B0-C711-4B8C-8404-5E67225B34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3804" y="4057632"/>
            <a:ext cx="2974038" cy="177156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1E54FD3-940D-4C26-8778-E8595B71E1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59" y="4063759"/>
            <a:ext cx="2974038" cy="1771562"/>
          </a:xfrm>
          <a:prstGeom prst="rect">
            <a:avLst/>
          </a:prstGeom>
        </p:spPr>
      </p:pic>
      <p:sp>
        <p:nvSpPr>
          <p:cNvPr id="8" name="말풍선: 타원형 7">
            <a:extLst>
              <a:ext uri="{FF2B5EF4-FFF2-40B4-BE49-F238E27FC236}">
                <a16:creationId xmlns:a16="http://schemas.microsoft.com/office/drawing/2014/main" id="{5C4087DC-1E45-4DEF-85AC-AAEAB5629C47}"/>
              </a:ext>
            </a:extLst>
          </p:cNvPr>
          <p:cNvSpPr/>
          <p:nvPr/>
        </p:nvSpPr>
        <p:spPr>
          <a:xfrm>
            <a:off x="6084166" y="1875880"/>
            <a:ext cx="2592290" cy="1553120"/>
          </a:xfrm>
          <a:prstGeom prst="wedgeEllipseCallout">
            <a:avLst>
              <a:gd name="adj1" fmla="val -89306"/>
              <a:gd name="adj2" fmla="val -985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バアルを</a:t>
            </a:r>
            <a:endParaRPr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おがめ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35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84394"/>
            <a:ext cx="9361040" cy="1654038"/>
            <a:chOff x="106004" y="38848"/>
            <a:chExt cx="9144000" cy="152966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106004" y="38848"/>
              <a:ext cx="9144000" cy="1529668"/>
              <a:chOff x="-424535" y="423909"/>
              <a:chExt cx="10009112" cy="2122510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424535" y="423909"/>
                <a:ext cx="10009112" cy="2122510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993219" y="634216"/>
                <a:ext cx="6898419" cy="1382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32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2.</a:t>
                </a:r>
                <a:r>
                  <a:rPr kumimoji="1" lang="ko-KR" altLang="en-US" sz="32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HY견고딕" panose="02030600000101010101" pitchFamily="18" charset="-127"/>
                  </a:rPr>
                  <a:t> </a:t>
                </a:r>
                <a:r>
                  <a:rPr kumimoji="1" lang="ja-JP" altLang="en-US" sz="32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アハブおうは　まちがった　ことを　あらかじめ　あじわいました</a:t>
                </a:r>
                <a:endParaRPr kumimoji="1" lang="en-US" altLang="ko-KR" sz="32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361727" y="321034"/>
              <a:ext cx="1953059" cy="54080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ほんろん</a:t>
              </a:r>
              <a:endParaRPr kumimoji="1" lang="ko-KR" altLang="en-US" sz="32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endParaRPr>
            </a:p>
          </p:txBody>
        </p:sp>
      </p:grpSp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7C14377D-0E09-4399-8EF4-4E1FC2A5E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349728"/>
            <a:ext cx="5687617" cy="5526469"/>
          </a:xfrm>
          <a:prstGeom prst="rect">
            <a:avLst/>
          </a:prstGeom>
        </p:spPr>
      </p:pic>
      <p:pic>
        <p:nvPicPr>
          <p:cNvPr id="13" name="그림 12" descr="텍스트, 어두운이(가) 표시된 사진&#10;&#10;자동 생성된 설명">
            <a:extLst>
              <a:ext uri="{FF2B5EF4-FFF2-40B4-BE49-F238E27FC236}">
                <a16:creationId xmlns:a16="http://schemas.microsoft.com/office/drawing/2014/main" id="{A1EA2C86-53D3-4002-A9DC-9118186B67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807907"/>
            <a:ext cx="9144000" cy="3050093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399ABD3A-2E3B-47CC-A613-DFDC4F085AC8}"/>
              </a:ext>
            </a:extLst>
          </p:cNvPr>
          <p:cNvGrpSpPr/>
          <p:nvPr/>
        </p:nvGrpSpPr>
        <p:grpSpPr>
          <a:xfrm>
            <a:off x="3785616" y="825023"/>
            <a:ext cx="4895529" cy="4020213"/>
            <a:chOff x="4132091" y="2538728"/>
            <a:chExt cx="4895529" cy="4020213"/>
          </a:xfrm>
        </p:grpSpPr>
        <p:sp>
          <p:nvSpPr>
            <p:cNvPr id="6" name="폭발: 8pt 5">
              <a:extLst>
                <a:ext uri="{FF2B5EF4-FFF2-40B4-BE49-F238E27FC236}">
                  <a16:creationId xmlns:a16="http://schemas.microsoft.com/office/drawing/2014/main" id="{635D5841-3F96-4D08-A4F0-4F14EBD12776}"/>
                </a:ext>
              </a:extLst>
            </p:cNvPr>
            <p:cNvSpPr/>
            <p:nvPr/>
          </p:nvSpPr>
          <p:spPr>
            <a:xfrm>
              <a:off x="4132091" y="2538728"/>
              <a:ext cx="4895529" cy="4020213"/>
            </a:xfrm>
            <a:prstGeom prst="irregularSeal1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5EEC64-A6EC-48AC-95AC-05BFA0A47148}"/>
                </a:ext>
              </a:extLst>
            </p:cNvPr>
            <p:cNvSpPr txBox="1"/>
            <p:nvPr/>
          </p:nvSpPr>
          <p:spPr>
            <a:xfrm>
              <a:off x="5062491" y="3678419"/>
              <a:ext cx="30963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しゅに　つかえる　</a:t>
              </a:r>
              <a:endPara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lang="ja-JP" altLang="en-US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エリヤと　よげんしゃを　つかまえろ！</a:t>
              </a:r>
              <a:endParaRPr lang="ko-KR" altLang="en-US" sz="2400" dirty="0">
                <a:latin typeface="ＭＳ Ｐゴシック" panose="020B0600070205080204" pitchFamily="50" charset="-128"/>
                <a:ea typeface="HY견고딕" panose="02030600000101010101" pitchFamily="18" charset="-127"/>
              </a:endParaRPr>
            </a:p>
          </p:txBody>
        </p:sp>
      </p:grpSp>
      <p:sp>
        <p:nvSpPr>
          <p:cNvPr id="10" name="화살표: 오각형 9">
            <a:extLst>
              <a:ext uri="{FF2B5EF4-FFF2-40B4-BE49-F238E27FC236}">
                <a16:creationId xmlns:a16="http://schemas.microsoft.com/office/drawing/2014/main" id="{5D02DC2C-4437-451E-B2CB-0E3353527F92}"/>
              </a:ext>
            </a:extLst>
          </p:cNvPr>
          <p:cNvSpPr/>
          <p:nvPr/>
        </p:nvSpPr>
        <p:spPr>
          <a:xfrm>
            <a:off x="0" y="2315172"/>
            <a:ext cx="8784976" cy="115212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1) 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ぐうぞうこっかに　しました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6" name="화살표: 오각형 25">
            <a:extLst>
              <a:ext uri="{FF2B5EF4-FFF2-40B4-BE49-F238E27FC236}">
                <a16:creationId xmlns:a16="http://schemas.microsoft.com/office/drawing/2014/main" id="{5B20298B-228D-4A5A-937A-429806E1B1CE}"/>
              </a:ext>
            </a:extLst>
          </p:cNvPr>
          <p:cNvSpPr/>
          <p:nvPr/>
        </p:nvSpPr>
        <p:spPr>
          <a:xfrm>
            <a:off x="-108520" y="3684010"/>
            <a:ext cx="8784976" cy="115212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en-US" altLang="ja-JP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850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にんの　いつわりの　よげんしゃを　</a:t>
            </a:r>
            <a:endParaRPr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たすけました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7" name="화살표: 오각형 26">
            <a:extLst>
              <a:ext uri="{FF2B5EF4-FFF2-40B4-BE49-F238E27FC236}">
                <a16:creationId xmlns:a16="http://schemas.microsoft.com/office/drawing/2014/main" id="{ADB89E09-00FA-44E7-BB44-D62923D10629}"/>
              </a:ext>
            </a:extLst>
          </p:cNvPr>
          <p:cNvSpPr/>
          <p:nvPr/>
        </p:nvSpPr>
        <p:spPr>
          <a:xfrm>
            <a:off x="-108521" y="5085184"/>
            <a:ext cx="8784976" cy="115212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わざわいじだいを　ひらきました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13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3"/>
            <a:ext cx="9361040" cy="1985493"/>
            <a:chOff x="0" y="24977"/>
            <a:chExt cx="9144000" cy="1836200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7"/>
              <a:ext cx="9144000" cy="1836200"/>
              <a:chOff x="-540568" y="404663"/>
              <a:chExt cx="10009112" cy="2547842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3"/>
                <a:ext cx="10009112" cy="2547842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772302" y="667036"/>
                <a:ext cx="7644338" cy="2014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marR="0" lvl="0" indent="-74295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 startAt="3"/>
                  <a:tabLst/>
                  <a:defRPr/>
                </a:pPr>
                <a:r>
                  <a:rPr kumimoji="1" lang="ja-JP" altLang="en-US" sz="32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アハブおうと　イゼベルおうひは　しっぱいを　あらかじめ　もって　</a:t>
                </a:r>
                <a:endParaRPr kumimoji="1" lang="en-US" altLang="ja-JP" sz="32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R="0" lvl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ja-JP" altLang="en-US" sz="3200" b="1" spc="5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r>
                  <a:rPr kumimoji="1" lang="ja-JP" altLang="en-US" sz="32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あじわいました</a:t>
                </a:r>
                <a:endParaRPr kumimoji="1" lang="en-US" altLang="ko-KR" sz="32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66106" y="318381"/>
              <a:ext cx="1773709" cy="54080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ほんろん</a:t>
              </a:r>
              <a:endParaRPr kumimoji="1" lang="ko-KR" altLang="en-US" sz="32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endParaRPr>
            </a:p>
          </p:txBody>
        </p:sp>
      </p:grp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5F96EAC3-88D7-4B1B-A2E5-F1A07641A4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3564" r="49889"/>
          <a:stretch/>
        </p:blipFill>
        <p:spPr>
          <a:xfrm>
            <a:off x="5515158" y="943655"/>
            <a:ext cx="3103600" cy="6122818"/>
          </a:xfrm>
          <a:prstGeom prst="rect">
            <a:avLst/>
          </a:prstGeom>
        </p:spPr>
      </p:pic>
      <p:pic>
        <p:nvPicPr>
          <p:cNvPr id="14" name="그림 13" descr="실내이(가) 표시된 사진&#10;&#10;자동 생성된 설명">
            <a:extLst>
              <a:ext uri="{FF2B5EF4-FFF2-40B4-BE49-F238E27FC236}">
                <a16:creationId xmlns:a16="http://schemas.microsoft.com/office/drawing/2014/main" id="{9AD9624B-DFF3-4CBB-9F8D-3906AB485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2" y="2886816"/>
            <a:ext cx="3898026" cy="27819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F55927A6-6100-4A2E-8DF6-3C3149903018}"/>
              </a:ext>
            </a:extLst>
          </p:cNvPr>
          <p:cNvGrpSpPr/>
          <p:nvPr/>
        </p:nvGrpSpPr>
        <p:grpSpPr>
          <a:xfrm>
            <a:off x="2195736" y="1311763"/>
            <a:ext cx="3898026" cy="3157223"/>
            <a:chOff x="4059335" y="1357445"/>
            <a:chExt cx="4895529" cy="4020213"/>
          </a:xfrm>
        </p:grpSpPr>
        <p:sp>
          <p:nvSpPr>
            <p:cNvPr id="23" name="폭발: 8pt 22">
              <a:extLst>
                <a:ext uri="{FF2B5EF4-FFF2-40B4-BE49-F238E27FC236}">
                  <a16:creationId xmlns:a16="http://schemas.microsoft.com/office/drawing/2014/main" id="{1CE5E24E-D552-4718-ABA9-F0A0C112C739}"/>
                </a:ext>
              </a:extLst>
            </p:cNvPr>
            <p:cNvSpPr/>
            <p:nvPr/>
          </p:nvSpPr>
          <p:spPr>
            <a:xfrm>
              <a:off x="4059335" y="1357445"/>
              <a:ext cx="4895529" cy="4020213"/>
            </a:xfrm>
            <a:prstGeom prst="irregularSeal1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F280E1-785D-40FB-905B-0026724A1B48}"/>
                </a:ext>
              </a:extLst>
            </p:cNvPr>
            <p:cNvSpPr txBox="1"/>
            <p:nvPr/>
          </p:nvSpPr>
          <p:spPr>
            <a:xfrm>
              <a:off x="5234988" y="2409315"/>
              <a:ext cx="2773061" cy="176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しゅの　</a:t>
              </a:r>
              <a:endPara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よげんしゃを　ころせ！</a:t>
              </a:r>
              <a:r>
                <a:rPr lang="en-US" altLang="ko-KR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!</a:t>
              </a:r>
              <a:endParaRPr lang="ko-KR" altLang="en-US" sz="2800" dirty="0">
                <a:latin typeface="ＭＳ Ｐゴシック" panose="020B0600070205080204" pitchFamily="50" charset="-128"/>
                <a:ea typeface="HY견고딕" panose="02030600000101010101" pitchFamily="18" charset="-127"/>
              </a:endParaRPr>
            </a:p>
          </p:txBody>
        </p:sp>
      </p:grpSp>
      <p:sp>
        <p:nvSpPr>
          <p:cNvPr id="25" name="화살표: 오각형 24">
            <a:extLst>
              <a:ext uri="{FF2B5EF4-FFF2-40B4-BE49-F238E27FC236}">
                <a16:creationId xmlns:a16="http://schemas.microsoft.com/office/drawing/2014/main" id="{0C6F1068-6005-45C9-AADB-BA31600CA84F}"/>
              </a:ext>
            </a:extLst>
          </p:cNvPr>
          <p:cNvSpPr/>
          <p:nvPr/>
        </p:nvSpPr>
        <p:spPr>
          <a:xfrm flipH="1">
            <a:off x="331640" y="2254208"/>
            <a:ext cx="8784976" cy="115212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1) 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イゼベルと　けっこんしたことが　まちがった　みちへ　いく　はじまりに　なりました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6" name="화살표: 오각형 25">
            <a:extLst>
              <a:ext uri="{FF2B5EF4-FFF2-40B4-BE49-F238E27FC236}">
                <a16:creationId xmlns:a16="http://schemas.microsoft.com/office/drawing/2014/main" id="{6A43B52D-C5C3-4548-926C-D842ACA7374A}"/>
              </a:ext>
            </a:extLst>
          </p:cNvPr>
          <p:cNvSpPr/>
          <p:nvPr/>
        </p:nvSpPr>
        <p:spPr>
          <a:xfrm flipH="1">
            <a:off x="455687" y="3680734"/>
            <a:ext cx="8784976" cy="115212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よげんしゃを　さつがい　しました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7" name="화살표: 오각형 26">
            <a:extLst>
              <a:ext uri="{FF2B5EF4-FFF2-40B4-BE49-F238E27FC236}">
                <a16:creationId xmlns:a16="http://schemas.microsoft.com/office/drawing/2014/main" id="{5C71A105-4E91-463F-BFF2-643B4E6476A6}"/>
              </a:ext>
            </a:extLst>
          </p:cNvPr>
          <p:cNvSpPr/>
          <p:nvPr/>
        </p:nvSpPr>
        <p:spPr>
          <a:xfrm flipH="1">
            <a:off x="455686" y="5081908"/>
            <a:ext cx="8784976" cy="115212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イゼベルは　ひとを　くるしめる　らんぼうな　せいじを　おこないました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28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00">
            <a:alpha val="31999"/>
          </a:srgbClr>
        </a:solidFill>
        <a:ln>
          <a:noFill/>
        </a:ln>
        <a:effectLst>
          <a:outerShdw blurRad="76200" algn="ctr" rotWithShape="0">
            <a:srgbClr val="000000">
              <a:alpha val="79999"/>
            </a:srgbClr>
          </a:outerShdw>
        </a:effectLst>
        <a:extLst>
          <a:ext uri="{91240B29-F687-4F45-9708-019B960494DF}">
            <a14:hiddenLine xmlns:a14="http://schemas.microsoft.com/office/drawing/2010/main" w="12700" cap="flat" cmpd="sng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14:hiddenLine>
          </a:ext>
        </a:extLst>
      </a:spPr>
      <a:bodyPr lIns="0" tIns="0" rIns="0" bIns="0" anchor="ctr"/>
      <a:lstStyle>
        <a:defPPr algn="ctr" fontAlgn="auto" latinLnBrk="0">
          <a:spcBef>
            <a:spcPts val="0"/>
          </a:spcBef>
          <a:spcAft>
            <a:spcPts val="0"/>
          </a:spcAft>
          <a:defRPr kumimoji="0" sz="2400" kern="0">
            <a:effectLst>
              <a:outerShdw blurRad="38100" dist="38100" dir="2700000" algn="tl">
                <a:srgbClr val="53585F"/>
              </a:outerShdw>
            </a:effectLst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none" rtlCol="0">
        <a:spAutoFit/>
      </a:bodyPr>
      <a:lstStyle>
        <a:defPPr algn="l">
          <a:defRPr sz="54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27218</TotalTime>
  <Words>457</Words>
  <Application>Microsoft Office PowerPoint</Application>
  <PresentationFormat>画面に合わせる (4:3)</PresentationFormat>
  <Paragraphs>109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굴림</vt:lpstr>
      <vt:lpstr>HY견고딕</vt:lpstr>
      <vt:lpstr>HY중고딕</vt:lpstr>
      <vt:lpstr>HY울릉도B</vt:lpstr>
      <vt:lpstr>맑은 고딕</vt:lpstr>
      <vt:lpstr>ＭＳ Ｐゴシック</vt:lpstr>
      <vt:lpstr>Arial</vt:lpstr>
      <vt:lpstr>Office 테마</vt:lpstr>
      <vt:lpstr>1_Office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김호영</dc:creator>
  <cp:lastModifiedBy>sasaki ちかこ</cp:lastModifiedBy>
  <cp:revision>2062</cp:revision>
  <dcterms:created xsi:type="dcterms:W3CDTF">2008-03-21T01:39:31Z</dcterms:created>
  <dcterms:modified xsi:type="dcterms:W3CDTF">2021-09-24T06:59:28Z</dcterms:modified>
</cp:coreProperties>
</file>