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9" r:id="rId2"/>
    <p:sldId id="513" r:id="rId3"/>
    <p:sldId id="514" r:id="rId4"/>
    <p:sldId id="515" r:id="rId5"/>
    <p:sldId id="506" r:id="rId6"/>
    <p:sldId id="483" r:id="rId7"/>
    <p:sldId id="516" r:id="rId8"/>
    <p:sldId id="509" r:id="rId9"/>
    <p:sldId id="507" r:id="rId10"/>
    <p:sldId id="510" r:id="rId11"/>
    <p:sldId id="511" r:id="rId12"/>
    <p:sldId id="512" r:id="rId13"/>
    <p:sldId id="587" r:id="rId14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13"/>
            <p14:sldId id="514"/>
            <p14:sldId id="515"/>
            <p14:sldId id="506"/>
            <p14:sldId id="483"/>
            <p14:sldId id="516"/>
            <p14:sldId id="509"/>
            <p14:sldId id="507"/>
            <p14:sldId id="510"/>
            <p14:sldId id="511"/>
            <p14:sldId id="512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C2DCFF"/>
    <a:srgbClr val="D4D4D4"/>
    <a:srgbClr val="FFC1C0"/>
    <a:srgbClr val="B8D6FF"/>
    <a:srgbClr val="9BBB59"/>
    <a:srgbClr val="C0504D"/>
    <a:srgbClr val="4F81BD"/>
    <a:srgbClr val="5F8DF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3955" autoAdjust="0"/>
  </p:normalViewPr>
  <p:slideViewPr>
    <p:cSldViewPr>
      <p:cViewPr varScale="1">
        <p:scale>
          <a:sx n="77" d="100"/>
          <a:sy n="77" d="100"/>
        </p:scale>
        <p:origin x="102" y="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2021-11-05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2021-11-05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150602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27597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979055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8333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291849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95649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7607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6433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597474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53304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35178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2021-11-05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2021-11-05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2021-11-05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2021-11-05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2021-11-05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2021-11-05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3A14E7E1-C7C1-45FC-BA5E-41C64DD54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" y="-340125"/>
            <a:ext cx="9144000" cy="7297517"/>
          </a:xfrm>
          <a:prstGeom prst="rect">
            <a:avLst/>
          </a:prstGeom>
        </p:spPr>
      </p:pic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106194" y="6488379"/>
            <a:ext cx="3030613" cy="25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8C247-2111-494B-81EB-8FCB28531ACA}"/>
              </a:ext>
            </a:extLst>
          </p:cNvPr>
          <p:cNvSpPr txBox="1"/>
          <p:nvPr/>
        </p:nvSpPr>
        <p:spPr>
          <a:xfrm>
            <a:off x="4442644" y="592436"/>
            <a:ext cx="45218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</a:t>
            </a:r>
            <a:endParaRPr lang="en-US" altLang="ja-JP" sz="36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あじわった　ペテロ</a:t>
            </a:r>
            <a:endParaRPr lang="en-US" altLang="ko-KR" sz="36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マタイ</a:t>
            </a:r>
            <a:r>
              <a:rPr lang="ko-KR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lang="ja-JP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ko-KR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</a:t>
            </a:r>
            <a:r>
              <a:rPr lang="ja-JP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ko-KR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  <a:r>
              <a:rPr lang="ja-JP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r>
              <a:rPr lang="en-US" altLang="ko-KR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36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69C47-3000-40AA-83B3-26F5AA4D3C79}"/>
              </a:ext>
            </a:extLst>
          </p:cNvPr>
          <p:cNvSpPr txBox="1"/>
          <p:nvPr/>
        </p:nvSpPr>
        <p:spPr>
          <a:xfrm>
            <a:off x="4499992" y="0"/>
            <a:ext cx="3793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がくいんふくいんか</a:t>
            </a:r>
            <a:r>
              <a:rPr kumimoji="0" lang="en-US" altLang="ko-KR" sz="3600" kern="0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0" lang="ja-JP" altLang="en-US" sz="3600" kern="0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kumimoji="0" lang="ko-KR" altLang="en-US" sz="3600" kern="0" spc="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D69627B-4068-4590-BC47-6411759D55EF}"/>
              </a:ext>
            </a:extLst>
          </p:cNvPr>
          <p:cNvSpPr/>
          <p:nvPr/>
        </p:nvSpPr>
        <p:spPr bwMode="auto">
          <a:xfrm rot="5400000">
            <a:off x="3835562" y="781063"/>
            <a:ext cx="1554113" cy="812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39CCA51D-46DE-4C03-B0E2-FE121E34DB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268760"/>
            <a:ext cx="9505056" cy="567234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055" y="129620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0" y="188640"/>
            <a:ext cx="1763688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624015" y="188640"/>
            <a:ext cx="7019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でしたちは　ふっかつメッセージを　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　　　　　　　　うけました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EAB5DAF-9483-4640-A7EC-79157433C722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3</a:t>
            </a: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. </a:t>
            </a: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わたしの　こひつじを　かいなさいと　いわれました</a:t>
            </a:r>
            <a:endParaRPr kumimoji="0" lang="ko-KR" altLang="en-US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말풍선: 타원형 13">
            <a:extLst>
              <a:ext uri="{FF2B5EF4-FFF2-40B4-BE49-F238E27FC236}">
                <a16:creationId xmlns:a16="http://schemas.microsoft.com/office/drawing/2014/main" id="{FE55A4F8-BC4C-4B84-A67D-D2E631A3F44D}"/>
              </a:ext>
            </a:extLst>
          </p:cNvPr>
          <p:cNvSpPr/>
          <p:nvPr/>
        </p:nvSpPr>
        <p:spPr bwMode="auto">
          <a:xfrm>
            <a:off x="4544142" y="1556792"/>
            <a:ext cx="3916290" cy="2376264"/>
          </a:xfrm>
          <a:prstGeom prst="wedgeEllipseCallout">
            <a:avLst>
              <a:gd name="adj1" fmla="val -92703"/>
              <a:gd name="adj2" fmla="val 1239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イエスさまが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いわれました！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「わたしが　みちで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　しんりであり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いのちなのです･･･」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89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흐림이(가) 표시된 사진&#10;&#10;자동 생성된 설명">
            <a:extLst>
              <a:ext uri="{FF2B5EF4-FFF2-40B4-BE49-F238E27FC236}">
                <a16:creationId xmlns:a16="http://schemas.microsoft.com/office/drawing/2014/main" id="{8F646C7E-4F03-4450-BCFF-C86F3A1C2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" y="0"/>
            <a:ext cx="9144000" cy="6858000"/>
          </a:xfrm>
          <a:prstGeom prst="rect">
            <a:avLst/>
          </a:prstGeom>
        </p:spPr>
      </p:pic>
      <p:pic>
        <p:nvPicPr>
          <p:cNvPr id="7" name="그림 6" descr="텍스트, 장난감이(가) 표시된 사진&#10;&#10;자동 생성된 설명">
            <a:extLst>
              <a:ext uri="{FF2B5EF4-FFF2-40B4-BE49-F238E27FC236}">
                <a16:creationId xmlns:a16="http://schemas.microsoft.com/office/drawing/2014/main" id="{A87EB204-0C22-45D5-99D9-48503EAC4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446875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42272" y="1388290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-1" y="188640"/>
            <a:ext cx="1802009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520422" y="156390"/>
            <a:ext cx="7019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でしたちは　ふっかつメッセージを　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　　　　　　　　うけました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EAB5DAF-9483-4640-A7EC-79157433C722}"/>
              </a:ext>
            </a:extLst>
          </p:cNvPr>
          <p:cNvSpPr/>
          <p:nvPr/>
        </p:nvSpPr>
        <p:spPr bwMode="auto">
          <a:xfrm>
            <a:off x="158919" y="5510033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　せいれいが　のぞまれる　とき　ちからを</a:t>
            </a:r>
            <a:endParaRPr kumimoji="0" lang="en-US" altLang="ja-JP" sz="2800" b="1" kern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うけて　ちのはてまで　しょうにんと　なると　いわれました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pic>
        <p:nvPicPr>
          <p:cNvPr id="15" name="그림 14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176471D3-ED39-4536-8252-A86A58ABA4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14500"/>
            <a:ext cx="746389" cy="994420"/>
          </a:xfrm>
          <a:prstGeom prst="rect">
            <a:avLst/>
          </a:prstGeom>
        </p:spPr>
      </p:pic>
      <p:pic>
        <p:nvPicPr>
          <p:cNvPr id="16" name="그림 15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01B00C9F-D562-4049-9B5D-03C90ED57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51670"/>
            <a:ext cx="746389" cy="994420"/>
          </a:xfrm>
          <a:prstGeom prst="rect">
            <a:avLst/>
          </a:prstGeom>
        </p:spPr>
      </p:pic>
      <p:pic>
        <p:nvPicPr>
          <p:cNvPr id="17" name="그림 16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1D5598BB-D994-4066-85AC-843C689AC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9" y="1991335"/>
            <a:ext cx="746389" cy="994420"/>
          </a:xfrm>
          <a:prstGeom prst="rect">
            <a:avLst/>
          </a:prstGeom>
        </p:spPr>
      </p:pic>
      <p:pic>
        <p:nvPicPr>
          <p:cNvPr id="18" name="그림 17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20ABF36F-3F6E-4C2E-A9B2-076209D06D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577281"/>
            <a:ext cx="746389" cy="994420"/>
          </a:xfrm>
          <a:prstGeom prst="rect">
            <a:avLst/>
          </a:prstGeom>
        </p:spPr>
      </p:pic>
      <p:pic>
        <p:nvPicPr>
          <p:cNvPr id="19" name="그림 18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A3502AEF-9EE1-46F8-AF84-BB4D877E61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0" y="1636894"/>
            <a:ext cx="746389" cy="9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66DA6A20-4F7F-4F7A-8733-260E8B724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43" y="3348036"/>
            <a:ext cx="4266393" cy="2999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96313" y="1444987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-1" y="188640"/>
            <a:ext cx="1664179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けつろん</a:t>
            </a:r>
            <a:endParaRPr kumimoji="0" lang="ko-KR" altLang="en-US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917505" y="265495"/>
            <a:ext cx="6333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３つの　ちからを　そなえた　</a:t>
            </a:r>
            <a:endParaRPr lang="en-US" altLang="ja-JP" sz="3600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レムナントとして　そだちましょう</a:t>
            </a:r>
            <a:r>
              <a:rPr lang="en-US" altLang="ko-KR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설명선: 선 7">
            <a:extLst>
              <a:ext uri="{FF2B5EF4-FFF2-40B4-BE49-F238E27FC236}">
                <a16:creationId xmlns:a16="http://schemas.microsoft.com/office/drawing/2014/main" id="{3EFFB9A6-E0CF-4BBA-808B-A18799DA2807}"/>
              </a:ext>
            </a:extLst>
          </p:cNvPr>
          <p:cNvSpPr/>
          <p:nvPr/>
        </p:nvSpPr>
        <p:spPr bwMode="auto">
          <a:xfrm>
            <a:off x="6684140" y="3068960"/>
            <a:ext cx="2288342" cy="3168352"/>
          </a:xfrm>
          <a:prstGeom prst="borderCallout1">
            <a:avLst>
              <a:gd name="adj1" fmla="val 50443"/>
              <a:gd name="adj2" fmla="val -700"/>
              <a:gd name="adj3" fmla="val 29633"/>
              <a:gd name="adj4" fmla="val -50254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0" name="설명선: 선 19">
            <a:extLst>
              <a:ext uri="{FF2B5EF4-FFF2-40B4-BE49-F238E27FC236}">
                <a16:creationId xmlns:a16="http://schemas.microsoft.com/office/drawing/2014/main" id="{3894523A-8116-42B0-93A0-81B2F892DF39}"/>
              </a:ext>
            </a:extLst>
          </p:cNvPr>
          <p:cNvSpPr/>
          <p:nvPr/>
        </p:nvSpPr>
        <p:spPr bwMode="auto">
          <a:xfrm>
            <a:off x="171518" y="3179212"/>
            <a:ext cx="2104222" cy="3168352"/>
          </a:xfrm>
          <a:prstGeom prst="borderCallout1">
            <a:avLst>
              <a:gd name="adj1" fmla="val 40238"/>
              <a:gd name="adj2" fmla="val 100759"/>
              <a:gd name="adj3" fmla="val 77025"/>
              <a:gd name="adj4" fmla="val 160274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にくたい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てき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1" name="설명선: 선 20">
            <a:extLst>
              <a:ext uri="{FF2B5EF4-FFF2-40B4-BE49-F238E27FC236}">
                <a16:creationId xmlns:a16="http://schemas.microsoft.com/office/drawing/2014/main" id="{BA00E4BF-079C-4D9C-BBD6-8B91C37416C6}"/>
              </a:ext>
            </a:extLst>
          </p:cNvPr>
          <p:cNvSpPr/>
          <p:nvPr/>
        </p:nvSpPr>
        <p:spPr bwMode="auto">
          <a:xfrm>
            <a:off x="2677309" y="1588024"/>
            <a:ext cx="3789380" cy="1150390"/>
          </a:xfrm>
          <a:prstGeom prst="borderCallout1">
            <a:avLst>
              <a:gd name="adj1" fmla="val 99012"/>
              <a:gd name="adj2" fmla="val 51170"/>
              <a:gd name="adj3" fmla="val 180458"/>
              <a:gd name="adj4" fmla="val 43075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ちから</a:t>
            </a:r>
            <a:endParaRPr kumimoji="0" lang="ko-KR" altLang="en-US" sz="4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3335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ふくいん、でんどう、タラントが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セッティングされた　ペテロは　キリストの　しょうにんと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なる　せいかつを　あじわいました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ふくいんと　でんどうと　タラントが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セッティングされる　サミットタイムを　とおして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わたしに　キリストの　ひかりを　てらしましょう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せいりして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0E11FF7-C1FD-4DC8-97BD-E06A1AF4E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1139" y="1407753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439466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622861" y="209105"/>
            <a:ext cx="7212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１．いっしょう　することを　</a:t>
            </a:r>
            <a:endParaRPr lang="en-US" altLang="ja-JP" sz="3600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いまから　はじめよう</a:t>
            </a: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75B94C6-EEBB-432A-861E-0694B635B3DD}"/>
              </a:ext>
            </a:extLst>
          </p:cNvPr>
          <p:cNvSpPr/>
          <p:nvPr/>
        </p:nvSpPr>
        <p:spPr bwMode="auto">
          <a:xfrm>
            <a:off x="290713" y="1859369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kumimoji="0" lang="en-US" altLang="ja-JP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タイム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ふかいじかん</a:t>
            </a:r>
            <a:endParaRPr kumimoji="0" lang="en-US" altLang="ko-KR" sz="32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CFA472F-3289-44B8-9C95-2E9FB06DD4A3}"/>
              </a:ext>
            </a:extLst>
          </p:cNvPr>
          <p:cNvSpPr/>
          <p:nvPr/>
        </p:nvSpPr>
        <p:spPr bwMode="auto">
          <a:xfrm>
            <a:off x="3239852" y="1859369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どうぐ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こきゅういのり</a:t>
            </a:r>
            <a:endParaRPr kumimoji="0" lang="en-US" altLang="ko-KR" sz="32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A2CF6F3-8493-4AD2-B721-6DBB568BEC10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kumimoji="0" lang="en-US" altLang="ja-JP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ないよう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さんみいったいの</a:t>
            </a:r>
            <a:endParaRPr kumimoji="0" lang="en-US" altLang="ja-JP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endParaRPr kumimoji="0" lang="ko-KR" altLang="en-US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21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침실이(가) 표시된 사진&#10;&#10;자동 생성된 설명">
            <a:extLst>
              <a:ext uri="{FF2B5EF4-FFF2-40B4-BE49-F238E27FC236}">
                <a16:creationId xmlns:a16="http://schemas.microsoft.com/office/drawing/2014/main" id="{C18F728F-46B0-4E78-B3DD-755B276E9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5616" y="1346780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511474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622861" y="192793"/>
            <a:ext cx="7212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１．いっしょう　することを　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　　いまから　はじめよう</a:t>
            </a: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C133C5DB-2B7F-423B-8DB7-96159069F18B}"/>
              </a:ext>
            </a:extLst>
          </p:cNvPr>
          <p:cNvSpPr/>
          <p:nvPr/>
        </p:nvSpPr>
        <p:spPr bwMode="auto">
          <a:xfrm>
            <a:off x="290713" y="1805538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endParaRPr kumimoji="0" lang="en-US" altLang="ja-JP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kumimoji="0" lang="en-US" altLang="ko-K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1:27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2:7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2:1-8</a:t>
            </a:r>
            <a:endParaRPr kumimoji="0" lang="ko-KR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22C83CA-9879-4873-9F70-EE190415062B}"/>
              </a:ext>
            </a:extLst>
          </p:cNvPr>
          <p:cNvSpPr/>
          <p:nvPr/>
        </p:nvSpPr>
        <p:spPr bwMode="auto">
          <a:xfrm>
            <a:off x="3239852" y="1795127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endParaRPr kumimoji="0" lang="en-US" altLang="ja-JP" sz="40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kern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</a:t>
            </a:r>
            <a:endParaRPr kumimoji="0" lang="en-US" altLang="ko-KR" sz="3200" b="1" kern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じくう</a:t>
            </a:r>
            <a:endParaRPr kumimoji="0" lang="en-US" altLang="ko-KR" sz="3200" b="1" i="0" u="none" strike="noStrike" kern="0" cap="none" spc="0" normalizeH="0" baseline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</a:t>
            </a:r>
            <a:r>
              <a:rPr kumimoji="0" lang="ja-JP" altLang="en-US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ひかり</a:t>
            </a: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FEB6B52B-FBB2-4EB9-9EEF-482E89315AB8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タラント</a:t>
            </a:r>
            <a:endParaRPr kumimoji="0" lang="en-US" altLang="ja-JP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en-US" altLang="ja-JP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くうぜんぜつご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018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00A11307-EFA2-4A8E-B0C9-A7BE6AE615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5616" y="1342547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439466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547664" y="243428"/>
            <a:ext cx="7212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１．いっしょう　することを　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　　いまから　はじめよう</a:t>
            </a: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066ED66-98E0-4FDB-8E3C-AF75A268BEB6}"/>
              </a:ext>
            </a:extLst>
          </p:cNvPr>
          <p:cNvSpPr/>
          <p:nvPr/>
        </p:nvSpPr>
        <p:spPr bwMode="auto">
          <a:xfrm>
            <a:off x="290713" y="1805538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A0F5B60-2121-49B5-81C3-B368E1D5CED2}"/>
              </a:ext>
            </a:extLst>
          </p:cNvPr>
          <p:cNvSpPr/>
          <p:nvPr/>
        </p:nvSpPr>
        <p:spPr bwMode="auto">
          <a:xfrm>
            <a:off x="3239852" y="1795127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kern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32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C5B7C09-C0FD-47DE-B969-F6E6D6079309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かくされたこと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595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A31ED534-27CC-4D14-A247-E20A10DB4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2400" y="1717950"/>
            <a:ext cx="3985453" cy="479715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34719" y="1286867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98926" y="57242"/>
            <a:ext cx="1724309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519819" y="180082"/>
            <a:ext cx="74446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ペテロが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60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しんこうこくはくを　しました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466638FB-32FF-4249-9F5A-08CE8B9BA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43" y="1200448"/>
            <a:ext cx="3444544" cy="5482945"/>
          </a:xfrm>
          <a:prstGeom prst="rect">
            <a:avLst/>
          </a:prstGeom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B3F5D5FF-7A24-47FE-93A3-1ED1A2C5B9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8" y="1585217"/>
            <a:ext cx="3302546" cy="5272783"/>
          </a:xfrm>
          <a:prstGeom prst="rect">
            <a:avLst/>
          </a:prstGeom>
        </p:spPr>
      </p:pic>
      <p:sp>
        <p:nvSpPr>
          <p:cNvPr id="7" name="말풍선: 타원형 6">
            <a:extLst>
              <a:ext uri="{FF2B5EF4-FFF2-40B4-BE49-F238E27FC236}">
                <a16:creationId xmlns:a16="http://schemas.microsoft.com/office/drawing/2014/main" id="{095DC9F6-A54B-4820-9F9C-B8CB2D83EF14}"/>
              </a:ext>
            </a:extLst>
          </p:cNvPr>
          <p:cNvSpPr/>
          <p:nvPr/>
        </p:nvSpPr>
        <p:spPr bwMode="auto">
          <a:xfrm>
            <a:off x="2875534" y="1664229"/>
            <a:ext cx="3103256" cy="1872208"/>
          </a:xfrm>
          <a:prstGeom prst="wedgeEllipseCallout">
            <a:avLst>
              <a:gd name="adj1" fmla="val -61692"/>
              <a:gd name="adj2" fmla="val 3514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ひとびとは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わたしを　だれだと　いいますか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77DA7C5-ED58-4545-8298-DBDE17177FB7}"/>
              </a:ext>
            </a:extLst>
          </p:cNvPr>
          <p:cNvSpPr/>
          <p:nvPr/>
        </p:nvSpPr>
        <p:spPr bwMode="auto">
          <a:xfrm>
            <a:off x="179512" y="5805264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514350" indent="-514350" algn="ctr" fontAlgn="auto" latinLnBrk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イエスさまは　ごじぶんが　だれかと　でしたちに　</a:t>
            </a:r>
            <a:endParaRPr kumimoji="0" lang="en-US" altLang="ja-JP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しつもんされました</a:t>
            </a: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+mn-ea"/>
            </a:endParaRPr>
          </a:p>
        </p:txBody>
      </p:sp>
      <p:sp>
        <p:nvSpPr>
          <p:cNvPr id="16" name="말풍선: 타원형 15">
            <a:extLst>
              <a:ext uri="{FF2B5EF4-FFF2-40B4-BE49-F238E27FC236}">
                <a16:creationId xmlns:a16="http://schemas.microsoft.com/office/drawing/2014/main" id="{1FDC8E63-12F5-4AFD-B91A-126949EF11A2}"/>
              </a:ext>
            </a:extLst>
          </p:cNvPr>
          <p:cNvSpPr/>
          <p:nvPr/>
        </p:nvSpPr>
        <p:spPr bwMode="auto">
          <a:xfrm>
            <a:off x="2554945" y="1675679"/>
            <a:ext cx="3757934" cy="2275831"/>
          </a:xfrm>
          <a:prstGeom prst="wedgeEllipseCallout">
            <a:avLst>
              <a:gd name="adj1" fmla="val 68429"/>
              <a:gd name="adj2" fmla="val 1738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バプテスマのヨハネ　エリヤ　よげんしゃの　なかの　ひとりだと　いいます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7" name="말풍선: 타원형 16">
            <a:extLst>
              <a:ext uri="{FF2B5EF4-FFF2-40B4-BE49-F238E27FC236}">
                <a16:creationId xmlns:a16="http://schemas.microsoft.com/office/drawing/2014/main" id="{3DA5F837-78EB-4F9E-9C64-159B09C2AE6D}"/>
              </a:ext>
            </a:extLst>
          </p:cNvPr>
          <p:cNvSpPr/>
          <p:nvPr/>
        </p:nvSpPr>
        <p:spPr bwMode="auto">
          <a:xfrm>
            <a:off x="2875534" y="1694855"/>
            <a:ext cx="3280642" cy="1980977"/>
          </a:xfrm>
          <a:prstGeom prst="wedgeEllipseCallout">
            <a:avLst>
              <a:gd name="adj1" fmla="val -63663"/>
              <a:gd name="adj2" fmla="val 3365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あなたがたは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わたしを　だれだと　いいますか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8" name="말풍선: 타원형 17">
            <a:extLst>
              <a:ext uri="{FF2B5EF4-FFF2-40B4-BE49-F238E27FC236}">
                <a16:creationId xmlns:a16="http://schemas.microsoft.com/office/drawing/2014/main" id="{7FE288B5-ACF1-4B04-BF86-2C4F0FC998D3}"/>
              </a:ext>
            </a:extLst>
          </p:cNvPr>
          <p:cNvSpPr/>
          <p:nvPr/>
        </p:nvSpPr>
        <p:spPr bwMode="auto">
          <a:xfrm>
            <a:off x="2672992" y="1677274"/>
            <a:ext cx="3625163" cy="2149145"/>
          </a:xfrm>
          <a:prstGeom prst="wedgeEllipseCallout">
            <a:avLst>
              <a:gd name="adj1" fmla="val 64882"/>
              <a:gd name="adj2" fmla="val -2518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あなたは　いける　かみのみこ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キリストです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2E6B514A-22C7-4F0E-A393-A98891A0BABD}"/>
              </a:ext>
            </a:extLst>
          </p:cNvPr>
          <p:cNvSpPr/>
          <p:nvPr/>
        </p:nvSpPr>
        <p:spPr bwMode="auto">
          <a:xfrm>
            <a:off x="125914" y="5834664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2</a:t>
            </a: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. </a:t>
            </a: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ペテロが「あなたは　いける　かみのみこ　キリストです」</a:t>
            </a:r>
            <a:endParaRPr kumimoji="0" lang="en-US" altLang="ja-JP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と　こくはくしました！</a:t>
            </a:r>
            <a:endParaRPr kumimoji="0" lang="ko-KR" altLang="en-US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41A1F3BF-482A-4A31-8FEC-7B683C4CE98C}"/>
              </a:ext>
            </a:extLst>
          </p:cNvPr>
          <p:cNvSpPr/>
          <p:nvPr/>
        </p:nvSpPr>
        <p:spPr bwMode="auto">
          <a:xfrm>
            <a:off x="125913" y="5824640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3</a:t>
            </a: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. </a:t>
            </a: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イエスさまは　「あなたは　さいわいです」と　しゅくふく</a:t>
            </a:r>
            <a:endParaRPr kumimoji="0" lang="en-US" altLang="ja-JP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されました</a:t>
            </a:r>
            <a:endParaRPr kumimoji="0" lang="ko-KR" altLang="en-US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1" name="말풍선: 타원형 20">
            <a:extLst>
              <a:ext uri="{FF2B5EF4-FFF2-40B4-BE49-F238E27FC236}">
                <a16:creationId xmlns:a16="http://schemas.microsoft.com/office/drawing/2014/main" id="{69A3AA2F-4130-4837-95EB-432D796CFF38}"/>
              </a:ext>
            </a:extLst>
          </p:cNvPr>
          <p:cNvSpPr/>
          <p:nvPr/>
        </p:nvSpPr>
        <p:spPr bwMode="auto">
          <a:xfrm>
            <a:off x="2867123" y="1876826"/>
            <a:ext cx="3409751" cy="1873535"/>
          </a:xfrm>
          <a:prstGeom prst="wedgeEllipseCallout">
            <a:avLst>
              <a:gd name="adj1" fmla="val -65906"/>
              <a:gd name="adj2" fmla="val 2748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バルヨナ　シモン　あなたは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さいわいです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07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7" grpId="1" animBg="1"/>
      <p:bldP spid="9" grpId="0" animBg="1"/>
      <p:bldP spid="9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77715" y="188640"/>
            <a:ext cx="1718779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ほんろん</a:t>
            </a:r>
            <a:endParaRPr kumimoji="0" lang="ko-KR" altLang="en-US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803190" y="463193"/>
            <a:ext cx="4742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ペテロが　にげました</a:t>
            </a:r>
            <a:endParaRPr lang="ko-KR" altLang="en-US" sz="36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C4AAF5E2-CC62-482E-8484-A9DF869D8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94544"/>
            <a:ext cx="3511600" cy="5407621"/>
          </a:xfrm>
          <a:prstGeom prst="rect">
            <a:avLst/>
          </a:prstGeom>
        </p:spPr>
      </p:pic>
      <p:sp>
        <p:nvSpPr>
          <p:cNvPr id="16" name="생각 풍선: 구름 모양 15">
            <a:extLst>
              <a:ext uri="{FF2B5EF4-FFF2-40B4-BE49-F238E27FC236}">
                <a16:creationId xmlns:a16="http://schemas.microsoft.com/office/drawing/2014/main" id="{46D2AA90-3A44-420D-A48F-7BBDC6ADA1A7}"/>
              </a:ext>
            </a:extLst>
          </p:cNvPr>
          <p:cNvSpPr/>
          <p:nvPr/>
        </p:nvSpPr>
        <p:spPr bwMode="auto">
          <a:xfrm>
            <a:off x="395536" y="2049785"/>
            <a:ext cx="4176464" cy="2880319"/>
          </a:xfrm>
          <a:prstGeom prst="cloudCallout">
            <a:avLst>
              <a:gd name="adj1" fmla="val 77918"/>
              <a:gd name="adj2" fmla="val -4266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849A02D2-82CB-438C-8DAF-286E02500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306837"/>
            <a:ext cx="1133689" cy="22742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736593-47CB-4768-9759-7E4ABD7D2F6E}"/>
              </a:ext>
            </a:extLst>
          </p:cNvPr>
          <p:cNvSpPr txBox="1"/>
          <p:nvPr/>
        </p:nvSpPr>
        <p:spPr>
          <a:xfrm>
            <a:off x="1989575" y="2370123"/>
            <a:ext cx="2840451" cy="155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にわとりが　３ど　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なく　まえに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わたしを　しらないと　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３かい　いいます</a:t>
            </a:r>
            <a:endParaRPr lang="ko-KR" altLang="en-US" sz="2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말풍선: 타원형 10">
            <a:extLst>
              <a:ext uri="{FF2B5EF4-FFF2-40B4-BE49-F238E27FC236}">
                <a16:creationId xmlns:a16="http://schemas.microsoft.com/office/drawing/2014/main" id="{270AD133-ECE5-4B48-BF78-5721E19E9BF2}"/>
              </a:ext>
            </a:extLst>
          </p:cNvPr>
          <p:cNvSpPr/>
          <p:nvPr/>
        </p:nvSpPr>
        <p:spPr bwMode="auto">
          <a:xfrm>
            <a:off x="4405201" y="4293303"/>
            <a:ext cx="3511600" cy="1688697"/>
          </a:xfrm>
          <a:prstGeom prst="wedgeEllipseCallout">
            <a:avLst>
              <a:gd name="adj1" fmla="val 15964"/>
              <a:gd name="adj2" fmla="val -11833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しらない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　なんて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しらない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9446852-A7E6-4DBA-B776-2B2CC392E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7889" y="1293528"/>
            <a:ext cx="8365925" cy="5616624"/>
          </a:xfrm>
          <a:prstGeom prst="rect">
            <a:avLst/>
          </a:prstGeom>
        </p:spPr>
      </p:pic>
      <p:sp>
        <p:nvSpPr>
          <p:cNvPr id="9" name="말풍선: 타원형 8">
            <a:extLst>
              <a:ext uri="{FF2B5EF4-FFF2-40B4-BE49-F238E27FC236}">
                <a16:creationId xmlns:a16="http://schemas.microsoft.com/office/drawing/2014/main" id="{E5FCD950-47FA-4C6A-B18C-8D60422EEAE7}"/>
              </a:ext>
            </a:extLst>
          </p:cNvPr>
          <p:cNvSpPr/>
          <p:nvPr/>
        </p:nvSpPr>
        <p:spPr bwMode="auto">
          <a:xfrm>
            <a:off x="395536" y="2719099"/>
            <a:ext cx="3716701" cy="2274291"/>
          </a:xfrm>
          <a:prstGeom prst="wedgeEllipseCallout">
            <a:avLst>
              <a:gd name="adj1" fmla="val 77174"/>
              <a:gd name="adj2" fmla="val -910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</a:t>
            </a:r>
            <a:r>
              <a:rPr kumimoji="0" lang="en-US" altLang="ko-KR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kumimoji="0" lang="ko-KR" altLang="en-US" sz="4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76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6" grpId="0" animBg="1"/>
      <p:bldP spid="16" grpId="1" animBg="1"/>
      <p:bldP spid="17" grpId="0"/>
      <p:bldP spid="17" grpId="1"/>
      <p:bldP spid="11" grpId="0" animBg="1"/>
      <p:bldP spid="11" grpId="1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35495" y="188640"/>
            <a:ext cx="1761000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2118645" y="470720"/>
            <a:ext cx="4742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ペテロが　にげました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C0D85FE1-00F5-459A-BFA7-D2D7C758F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96750"/>
            <a:ext cx="3545857" cy="5661249"/>
          </a:xfrm>
          <a:prstGeom prst="rect">
            <a:avLst/>
          </a:prstGeom>
        </p:spPr>
      </p:pic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DF182879-E9D1-476E-A6EC-3383C0F49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681" y="1391121"/>
            <a:ext cx="3444544" cy="5482945"/>
          </a:xfrm>
          <a:prstGeom prst="rect">
            <a:avLst/>
          </a:prstGeom>
        </p:spPr>
      </p:pic>
      <p:sp>
        <p:nvSpPr>
          <p:cNvPr id="21" name="말풍선: 타원형 20">
            <a:extLst>
              <a:ext uri="{FF2B5EF4-FFF2-40B4-BE49-F238E27FC236}">
                <a16:creationId xmlns:a16="http://schemas.microsoft.com/office/drawing/2014/main" id="{8091164E-19C6-4F0B-BAE0-3D5A8D75DB65}"/>
              </a:ext>
            </a:extLst>
          </p:cNvPr>
          <p:cNvSpPr/>
          <p:nvPr/>
        </p:nvSpPr>
        <p:spPr bwMode="auto">
          <a:xfrm>
            <a:off x="3131841" y="1380852"/>
            <a:ext cx="3744416" cy="2408188"/>
          </a:xfrm>
          <a:prstGeom prst="wedgeEllipseCallout">
            <a:avLst>
              <a:gd name="adj1" fmla="val -66613"/>
              <a:gd name="adj2" fmla="val 630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ヨハネのこ　シモン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あなたは　わたしを　あいしますか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말풍선: 타원형 21">
            <a:extLst>
              <a:ext uri="{FF2B5EF4-FFF2-40B4-BE49-F238E27FC236}">
                <a16:creationId xmlns:a16="http://schemas.microsoft.com/office/drawing/2014/main" id="{34055120-ABA0-49D8-9EB8-592F475E379B}"/>
              </a:ext>
            </a:extLst>
          </p:cNvPr>
          <p:cNvSpPr/>
          <p:nvPr/>
        </p:nvSpPr>
        <p:spPr bwMode="auto">
          <a:xfrm>
            <a:off x="2823896" y="1311420"/>
            <a:ext cx="3744416" cy="2408188"/>
          </a:xfrm>
          <a:prstGeom prst="wedgeEllipseCallout">
            <a:avLst>
              <a:gd name="adj1" fmla="val 59250"/>
              <a:gd name="adj2" fmla="val -759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しゅよ。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わたしが　あなたを　あいすことを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あなたは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しっておられます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말풍선: 타원형 24">
            <a:extLst>
              <a:ext uri="{FF2B5EF4-FFF2-40B4-BE49-F238E27FC236}">
                <a16:creationId xmlns:a16="http://schemas.microsoft.com/office/drawing/2014/main" id="{8C9337C9-63F7-4A25-9DE8-749F366EBAD3}"/>
              </a:ext>
            </a:extLst>
          </p:cNvPr>
          <p:cNvSpPr/>
          <p:nvPr/>
        </p:nvSpPr>
        <p:spPr bwMode="auto">
          <a:xfrm>
            <a:off x="2823896" y="1402386"/>
            <a:ext cx="3925544" cy="2264173"/>
          </a:xfrm>
          <a:prstGeom prst="wedgeEllipseCallout">
            <a:avLst>
              <a:gd name="adj1" fmla="val -66613"/>
              <a:gd name="adj2" fmla="val 630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こひつじを　かいなさい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こひつじを　ぼくしなさい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969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42C69A8A-6978-4A70-BC72-A71A6F20E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69514" y="130200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0" y="188640"/>
            <a:ext cx="1691680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ほんろん</a:t>
            </a:r>
            <a:endParaRPr kumimoji="0" lang="ko-KR" altLang="en-US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547664" y="190382"/>
            <a:ext cx="7019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でしたちは　ふっかつメッセージを　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　　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うけました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EAB5DAF-9483-4640-A7EC-79157433C722}"/>
              </a:ext>
            </a:extLst>
          </p:cNvPr>
          <p:cNvSpPr/>
          <p:nvPr/>
        </p:nvSpPr>
        <p:spPr bwMode="auto">
          <a:xfrm>
            <a:off x="179510" y="5555995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1</a:t>
            </a: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.</a:t>
            </a: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あらゆる　くにの　ひとびとを　でしと　しなさいと</a:t>
            </a:r>
            <a:endParaRPr kumimoji="0" lang="en-US" altLang="ja-JP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いわれました</a:t>
            </a:r>
            <a:endParaRPr kumimoji="0" lang="ko-KR" altLang="en-US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말풍선: 타원형 6">
            <a:extLst>
              <a:ext uri="{FF2B5EF4-FFF2-40B4-BE49-F238E27FC236}">
                <a16:creationId xmlns:a16="http://schemas.microsoft.com/office/drawing/2014/main" id="{73643AD2-9E74-48FF-8C4E-70BD513904D7}"/>
              </a:ext>
            </a:extLst>
          </p:cNvPr>
          <p:cNvSpPr/>
          <p:nvPr/>
        </p:nvSpPr>
        <p:spPr bwMode="auto">
          <a:xfrm>
            <a:off x="4571998" y="1526951"/>
            <a:ext cx="3384376" cy="2376264"/>
          </a:xfrm>
          <a:prstGeom prst="wedgeEllipseCallout">
            <a:avLst>
              <a:gd name="adj1" fmla="val -79756"/>
              <a:gd name="adj2" fmla="val 718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しゅイエスを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しんじれば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すくわれます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64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9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9789FBEA-9BCD-4F25-87D4-6E5C147D6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" y="1306144"/>
            <a:ext cx="9141371" cy="557924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8316" y="12894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0" y="188640"/>
            <a:ext cx="1763688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619672" y="176797"/>
            <a:ext cx="7019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でしたちは　ふっかつメッセージを　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　　　　　　　　うけました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EAB5DAF-9483-4640-A7EC-79157433C722}"/>
              </a:ext>
            </a:extLst>
          </p:cNvPr>
          <p:cNvSpPr/>
          <p:nvPr/>
        </p:nvSpPr>
        <p:spPr bwMode="auto">
          <a:xfrm>
            <a:off x="179511" y="5551856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2</a:t>
            </a: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. </a:t>
            </a: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すべての　つくられた　ものに　ふくいんを　のべつたえなさいと　いわれました</a:t>
            </a:r>
            <a:endParaRPr kumimoji="0" lang="ko-KR" altLang="en-US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말풍선: 타원형 13">
            <a:extLst>
              <a:ext uri="{FF2B5EF4-FFF2-40B4-BE49-F238E27FC236}">
                <a16:creationId xmlns:a16="http://schemas.microsoft.com/office/drawing/2014/main" id="{FE55A4F8-BC4C-4B84-A67D-D2E631A3F44D}"/>
              </a:ext>
            </a:extLst>
          </p:cNvPr>
          <p:cNvSpPr/>
          <p:nvPr/>
        </p:nvSpPr>
        <p:spPr bwMode="auto">
          <a:xfrm>
            <a:off x="4544142" y="1556792"/>
            <a:ext cx="3916290" cy="2376264"/>
          </a:xfrm>
          <a:prstGeom prst="wedgeEllipseCallout">
            <a:avLst>
              <a:gd name="adj1" fmla="val -86511"/>
              <a:gd name="adj2" fmla="val 2923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つくられた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ものに　ふくいんを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つたえなさい！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76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28726</TotalTime>
  <Words>522</Words>
  <Application>Microsoft Office PowerPoint</Application>
  <PresentationFormat>画面に合わせる (4:3)</PresentationFormat>
  <Paragraphs>157</Paragraphs>
  <Slides>13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0" baseType="lpstr">
      <vt:lpstr>굴림</vt:lpstr>
      <vt:lpstr>HY중고딕</vt:lpstr>
      <vt:lpstr>HY울릉도B</vt:lpstr>
      <vt:lpstr>맑은 고딕</vt:lpstr>
      <vt:lpstr>ＭＳ Ｐゴシック</vt:lpstr>
      <vt:lpstr>Arial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2136</cp:revision>
  <dcterms:created xsi:type="dcterms:W3CDTF">2008-03-21T01:39:31Z</dcterms:created>
  <dcterms:modified xsi:type="dcterms:W3CDTF">2021-11-05T03:11:19Z</dcterms:modified>
</cp:coreProperties>
</file>