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9" r:id="rId2"/>
    <p:sldId id="513" r:id="rId3"/>
    <p:sldId id="539" r:id="rId4"/>
    <p:sldId id="540" r:id="rId5"/>
    <p:sldId id="541" r:id="rId6"/>
    <p:sldId id="542" r:id="rId7"/>
    <p:sldId id="543" r:id="rId8"/>
    <p:sldId id="544" r:id="rId9"/>
    <p:sldId id="545" r:id="rId10"/>
    <p:sldId id="546" r:id="rId11"/>
    <p:sldId id="538" r:id="rId12"/>
    <p:sldId id="587" r:id="rId13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13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38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7FC"/>
    <a:srgbClr val="F4D8B6"/>
    <a:srgbClr val="FBC99A"/>
    <a:srgbClr val="FFFF99"/>
    <a:srgbClr val="F79646"/>
    <a:srgbClr val="C2DCFF"/>
    <a:srgbClr val="D4D4D4"/>
    <a:srgbClr val="FFC1C0"/>
    <a:srgbClr val="B8D6FF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3955" autoAdjust="0"/>
  </p:normalViewPr>
  <p:slideViewPr>
    <p:cSldViewPr>
      <p:cViewPr varScale="1">
        <p:scale>
          <a:sx n="69" d="100"/>
          <a:sy n="69" d="100"/>
        </p:scale>
        <p:origin x="48" y="8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2021-12-03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2021-12-03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033507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88774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83339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4460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81077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034282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738598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1395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860086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19495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2021-12-03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2021-12-03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2021-12-03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2021-12-03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2021-12-03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2021-12-03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5436096" y="116632"/>
            <a:ext cx="3606677" cy="25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A1ACA6CF-2858-4575-96BE-3113834A8A6F}"/>
              </a:ext>
            </a:extLst>
          </p:cNvPr>
          <p:cNvGrpSpPr/>
          <p:nvPr/>
        </p:nvGrpSpPr>
        <p:grpSpPr>
          <a:xfrm>
            <a:off x="-324544" y="5013176"/>
            <a:ext cx="8983506" cy="1512168"/>
            <a:chOff x="-324544" y="5013176"/>
            <a:chExt cx="8983506" cy="1512168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9BCC608F-076D-49C2-8ED1-9F43473930DF}"/>
                </a:ext>
              </a:extLst>
            </p:cNvPr>
            <p:cNvSpPr/>
            <p:nvPr/>
          </p:nvSpPr>
          <p:spPr bwMode="auto">
            <a:xfrm>
              <a:off x="-324544" y="5013176"/>
              <a:ext cx="8568952" cy="1512168"/>
            </a:xfrm>
            <a:prstGeom prst="snip1Rect">
              <a:avLst>
                <a:gd name="adj" fmla="val 41253"/>
              </a:avLst>
            </a:prstGeom>
            <a:ln/>
            <a:effectLst>
              <a:outerShdw blurRad="50800" dist="342900" dir="2100000" algn="tl" rotWithShape="0">
                <a:schemeClr val="tx1">
                  <a:alpha val="40000"/>
                </a:scheme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7E6A3F-0974-4425-9D25-CC77F4C653A3}"/>
                </a:ext>
              </a:extLst>
            </p:cNvPr>
            <p:cNvSpPr txBox="1"/>
            <p:nvPr/>
          </p:nvSpPr>
          <p:spPr>
            <a:xfrm>
              <a:off x="4806026" y="5263460"/>
              <a:ext cx="3852936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200" b="1" spc="50" dirty="0">
                  <a:ln w="0"/>
                  <a:solidFill>
                    <a:schemeClr val="bg2"/>
                  </a:solidFill>
                  <a:effectLst>
                    <a:outerShdw blurRad="508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ea"/>
                  <a:ea typeface="+mn-ea"/>
                </a:rPr>
                <a:t>がくいんふくいんか</a:t>
              </a:r>
              <a:r>
                <a:rPr lang="ko-KR" altLang="en-US" sz="3200" b="1" spc="50" dirty="0">
                  <a:ln w="0"/>
                  <a:solidFill>
                    <a:schemeClr val="bg2"/>
                  </a:solidFill>
                  <a:effectLst>
                    <a:outerShdw blurRad="508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ea"/>
                  <a:ea typeface="+mn-ea"/>
                </a:rPr>
                <a:t> </a:t>
              </a:r>
              <a:r>
                <a:rPr lang="en-US" altLang="ko-KR" sz="4400" b="1" spc="50" dirty="0">
                  <a:ln w="0"/>
                  <a:solidFill>
                    <a:schemeClr val="bg2"/>
                  </a:solidFill>
                  <a:effectLst>
                    <a:outerShdw blurRad="508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ea"/>
                  <a:ea typeface="+mn-ea"/>
                </a:rPr>
                <a:t>1</a:t>
              </a:r>
              <a:r>
                <a:rPr lang="ja-JP" altLang="en-US" sz="4400" b="1" spc="50" dirty="0">
                  <a:ln w="0"/>
                  <a:solidFill>
                    <a:schemeClr val="bg2"/>
                  </a:solidFill>
                  <a:effectLst>
                    <a:outerShdw blurRad="508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ea"/>
                  <a:ea typeface="+mn-ea"/>
                </a:rPr>
                <a:t>か</a:t>
              </a:r>
              <a:endParaRPr lang="ko-KR" altLang="en-US" sz="4800" dirty="0">
                <a:effectLst>
                  <a:outerShdw blurRad="508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9A17E8-07AB-4020-AE9B-D2CD727789BF}"/>
              </a:ext>
            </a:extLst>
          </p:cNvPr>
          <p:cNvSpPr txBox="1"/>
          <p:nvPr/>
        </p:nvSpPr>
        <p:spPr>
          <a:xfrm>
            <a:off x="0" y="4922874"/>
            <a:ext cx="52205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latin typeface="+mn-ea"/>
                <a:ea typeface="+mn-ea"/>
              </a:rPr>
              <a:t>あらかじめ　あじわった　ルデヤ</a:t>
            </a:r>
            <a:endParaRPr lang="en-US" altLang="ko-KR" sz="4000" b="1" dirty="0">
              <a:latin typeface="+mn-ea"/>
              <a:ea typeface="+mn-ea"/>
            </a:endParaRPr>
          </a:p>
          <a:p>
            <a:pPr algn="ctr"/>
            <a:r>
              <a:rPr lang="en-US" altLang="ko-KR" sz="2400" dirty="0">
                <a:latin typeface="+mn-ea"/>
                <a:ea typeface="+mn-ea"/>
              </a:rPr>
              <a:t>(</a:t>
            </a:r>
            <a:r>
              <a:rPr lang="ja-JP" altLang="en-US" sz="2400" dirty="0">
                <a:latin typeface="+mn-ea"/>
                <a:ea typeface="+mn-ea"/>
              </a:rPr>
              <a:t>しと</a:t>
            </a:r>
            <a:r>
              <a:rPr lang="ko-KR" altLang="en-US" sz="2400" dirty="0">
                <a:latin typeface="+mn-ea"/>
                <a:ea typeface="+mn-ea"/>
              </a:rPr>
              <a:t> </a:t>
            </a:r>
            <a:r>
              <a:rPr lang="en-US" altLang="ko-KR" sz="2400" dirty="0">
                <a:latin typeface="+mn-ea"/>
                <a:ea typeface="+mn-ea"/>
              </a:rPr>
              <a:t>16</a:t>
            </a:r>
            <a:r>
              <a:rPr lang="ja-JP" altLang="en-US" sz="2400" dirty="0">
                <a:latin typeface="+mn-ea"/>
                <a:ea typeface="+mn-ea"/>
              </a:rPr>
              <a:t>しょう</a:t>
            </a:r>
            <a:r>
              <a:rPr lang="ko-KR" altLang="en-US" sz="2400" dirty="0">
                <a:latin typeface="+mn-ea"/>
                <a:ea typeface="+mn-ea"/>
              </a:rPr>
              <a:t> </a:t>
            </a:r>
            <a:r>
              <a:rPr lang="en-US" altLang="ko-KR" sz="2400" dirty="0">
                <a:latin typeface="+mn-ea"/>
                <a:ea typeface="+mn-ea"/>
              </a:rPr>
              <a:t>15</a:t>
            </a:r>
            <a:r>
              <a:rPr lang="ja-JP" altLang="en-US" sz="2400" dirty="0">
                <a:latin typeface="+mn-ea"/>
                <a:ea typeface="+mn-ea"/>
              </a:rPr>
              <a:t>せつ</a:t>
            </a:r>
            <a:r>
              <a:rPr lang="en-US" altLang="ko-KR" sz="2400" dirty="0">
                <a:latin typeface="+mn-ea"/>
                <a:ea typeface="+mn-ea"/>
              </a:rPr>
              <a:t>)</a:t>
            </a:r>
            <a:endParaRPr lang="en-US" altLang="ko-KR" sz="3600" dirty="0"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실내, 벽돌, 바둑판식, 돌이(가) 표시된 사진&#10;&#10;자동 생성된 설명">
            <a:extLst>
              <a:ext uri="{FF2B5EF4-FFF2-40B4-BE49-F238E27FC236}">
                <a16:creationId xmlns:a16="http://schemas.microsoft.com/office/drawing/2014/main" id="{3FCF816C-B1FA-4CF3-A538-4F85787B7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171400"/>
            <a:ext cx="10722785" cy="7366524"/>
          </a:xfrm>
          <a:prstGeom prst="rect">
            <a:avLst/>
          </a:prstGeom>
        </p:spPr>
      </p:pic>
      <p:pic>
        <p:nvPicPr>
          <p:cNvPr id="23" name="그림 22" descr="텍스트, 인형이(가) 표시된 사진&#10;&#10;자동 생성된 설명">
            <a:extLst>
              <a:ext uri="{FF2B5EF4-FFF2-40B4-BE49-F238E27FC236}">
                <a16:creationId xmlns:a16="http://schemas.microsoft.com/office/drawing/2014/main" id="{28884FC6-8C9A-4F4C-8CA2-C4D4AF75C1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77" y="1460867"/>
            <a:ext cx="2120517" cy="5014901"/>
          </a:xfrm>
          <a:prstGeom prst="rect">
            <a:avLst/>
          </a:prstGeom>
        </p:spPr>
      </p:pic>
      <p:pic>
        <p:nvPicPr>
          <p:cNvPr id="15" name="그림 14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D18DF9E0-5348-4572-9EEA-59E9C0093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1737" y="3764808"/>
            <a:ext cx="1114510" cy="2405712"/>
          </a:xfrm>
          <a:prstGeom prst="rect">
            <a:avLst/>
          </a:prstGeom>
        </p:spPr>
      </p:pic>
      <p:pic>
        <p:nvPicPr>
          <p:cNvPr id="21" name="그림 20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630FF9CE-DCD2-433A-B1F4-02D3F99D8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3055" y="3022405"/>
            <a:ext cx="1996948" cy="3191441"/>
          </a:xfrm>
          <a:prstGeom prst="rect">
            <a:avLst/>
          </a:prstGeom>
        </p:spPr>
      </p:pic>
      <p:pic>
        <p:nvPicPr>
          <p:cNvPr id="17" name="그림 16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A4C81435-790E-4653-89D3-C15F8221B2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47" y="2217824"/>
            <a:ext cx="1996948" cy="3955860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512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3.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でんどうを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01743" y="5822373"/>
            <a:ext cx="7659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1" lang="ja-JP" alt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かんごくの　かんしゅと　その　かぞくが　ふくいんを　きいて　うけいれました</a:t>
            </a:r>
            <a:endParaRPr kumimoji="1" lang="ko-KR" altLang="en-US" sz="28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4" name="말풍선: 타원형 23">
            <a:extLst>
              <a:ext uri="{FF2B5EF4-FFF2-40B4-BE49-F238E27FC236}">
                <a16:creationId xmlns:a16="http://schemas.microsoft.com/office/drawing/2014/main" id="{1D378CAF-BB50-42C4-A770-74B01CE289BF}"/>
              </a:ext>
            </a:extLst>
          </p:cNvPr>
          <p:cNvSpPr/>
          <p:nvPr/>
        </p:nvSpPr>
        <p:spPr bwMode="auto">
          <a:xfrm>
            <a:off x="3412071" y="1396364"/>
            <a:ext cx="4046653" cy="2037894"/>
          </a:xfrm>
          <a:prstGeom prst="wedgeEllipseCallout">
            <a:avLst>
              <a:gd name="adj1" fmla="val -71327"/>
              <a:gd name="adj2" fmla="val 2272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しゅイエスを　しんじなさい。そうすれば、あなたも　</a:t>
            </a:r>
            <a:endParaRPr lang="en-US" altLang="ja-JP" sz="200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あなたの　かぞくも　</a:t>
            </a:r>
            <a:endParaRPr lang="en-US" altLang="ja-JP" sz="2000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すくわれます</a:t>
            </a:r>
            <a:r>
              <a:rPr kumimoji="0" lang="en-US" altLang="ko-KR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547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4" y="119912"/>
            <a:ext cx="8424936" cy="1224137"/>
            <a:chOff x="827584" y="119912"/>
            <a:chExt cx="8424936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4" y="133328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けつろん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うける　</a:t>
            </a:r>
            <a:endParaRPr lang="en-US" altLang="ja-JP" sz="36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せかいふくいんかの　こたえ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4" name="그림 3" descr="텍스트, 생일, 장식이(가) 표시된 사진&#10;&#10;자동 생성된 설명">
            <a:extLst>
              <a:ext uri="{FF2B5EF4-FFF2-40B4-BE49-F238E27FC236}">
                <a16:creationId xmlns:a16="http://schemas.microsoft.com/office/drawing/2014/main" id="{237BB6F1-D17B-4FB2-B08D-5F801BB0E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4302580" cy="4941168"/>
          </a:xfrm>
          <a:prstGeom prst="rect">
            <a:avLst/>
          </a:prstGeom>
        </p:spPr>
      </p:pic>
      <p:sp>
        <p:nvSpPr>
          <p:cNvPr id="12" name="설명선: 굽은 선 11">
            <a:extLst>
              <a:ext uri="{FF2B5EF4-FFF2-40B4-BE49-F238E27FC236}">
                <a16:creationId xmlns:a16="http://schemas.microsoft.com/office/drawing/2014/main" id="{B9129C0B-A25C-4450-B65A-89553307D2E3}"/>
              </a:ext>
            </a:extLst>
          </p:cNvPr>
          <p:cNvSpPr/>
          <p:nvPr/>
        </p:nvSpPr>
        <p:spPr bwMode="auto">
          <a:xfrm>
            <a:off x="4238122" y="2132856"/>
            <a:ext cx="4798374" cy="864096"/>
          </a:xfrm>
          <a:prstGeom prst="borderCallout2">
            <a:avLst>
              <a:gd name="adj1" fmla="val 52474"/>
              <a:gd name="adj2" fmla="val -336"/>
              <a:gd name="adj3" fmla="val 52473"/>
              <a:gd name="adj4" fmla="val -13117"/>
              <a:gd name="adj5" fmla="val 142735"/>
              <a:gd name="adj6" fmla="val -30172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spc="-15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せんもんか</a:t>
            </a:r>
            <a:r>
              <a:rPr kumimoji="0" lang="ko-KR" altLang="en-US" sz="2400" kern="0" spc="-15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2400" kern="0" spc="-15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kumimoji="0" lang="ja-JP" altLang="en-US" sz="2400" kern="0" spc="-150" dirty="0"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ただ、ゆいいつせい、　　</a:t>
            </a:r>
            <a:endParaRPr kumimoji="0" lang="en-US" altLang="ja-JP" sz="2400" kern="0" spc="-150" dirty="0"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spc="-150" dirty="0"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さいそうぞう</a:t>
            </a:r>
            <a:endParaRPr kumimoji="0" lang="ko-KR" altLang="en-US" sz="2400" kern="0" spc="-150" dirty="0"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설명선: 굽은 선 12">
            <a:extLst>
              <a:ext uri="{FF2B5EF4-FFF2-40B4-BE49-F238E27FC236}">
                <a16:creationId xmlns:a16="http://schemas.microsoft.com/office/drawing/2014/main" id="{6F9F3F75-4870-429A-B2B3-F4829E0FEC8B}"/>
              </a:ext>
            </a:extLst>
          </p:cNvPr>
          <p:cNvSpPr/>
          <p:nvPr/>
        </p:nvSpPr>
        <p:spPr bwMode="auto">
          <a:xfrm>
            <a:off x="4238122" y="3695679"/>
            <a:ext cx="4798374" cy="864096"/>
          </a:xfrm>
          <a:prstGeom prst="borderCallout2">
            <a:avLst>
              <a:gd name="adj1" fmla="val 52474"/>
              <a:gd name="adj2" fmla="val -336"/>
              <a:gd name="adj3" fmla="val 52473"/>
              <a:gd name="adj4" fmla="val -13117"/>
              <a:gd name="adj5" fmla="val 132269"/>
              <a:gd name="adj6" fmla="val -26821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spc="-15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でしか</a:t>
            </a:r>
            <a:r>
              <a:rPr kumimoji="0" lang="ko-KR" altLang="en-US" sz="2400" kern="0" spc="-15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2400" kern="0" spc="-15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kumimoji="0" lang="ja-JP" altLang="en-US" sz="2400" kern="0" spc="-150" dirty="0"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せんもんか、じゅうしょくしゃ、さんぎょうげんば</a:t>
            </a:r>
            <a:endParaRPr kumimoji="0" lang="ko-KR" altLang="en-US" sz="2400" kern="0" spc="-150" dirty="0"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설명선: 굽은 선 13">
            <a:extLst>
              <a:ext uri="{FF2B5EF4-FFF2-40B4-BE49-F238E27FC236}">
                <a16:creationId xmlns:a16="http://schemas.microsoft.com/office/drawing/2014/main" id="{76B01580-A3F9-4937-A00D-ED2EE25E29BB}"/>
              </a:ext>
            </a:extLst>
          </p:cNvPr>
          <p:cNvSpPr/>
          <p:nvPr/>
        </p:nvSpPr>
        <p:spPr bwMode="auto">
          <a:xfrm>
            <a:off x="4238122" y="5258502"/>
            <a:ext cx="4798374" cy="864096"/>
          </a:xfrm>
          <a:prstGeom prst="borderCallout2">
            <a:avLst>
              <a:gd name="adj1" fmla="val 52474"/>
              <a:gd name="adj2" fmla="val -336"/>
              <a:gd name="adj3" fmla="val 52473"/>
              <a:gd name="adj4" fmla="val -13117"/>
              <a:gd name="adj5" fmla="val 125292"/>
              <a:gd name="adj6" fmla="val -24099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spc="-15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せかいか</a:t>
            </a:r>
            <a:r>
              <a:rPr kumimoji="0" lang="ko-KR" altLang="en-US" sz="2400" kern="0" spc="-15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2400" kern="0" spc="-150" dirty="0"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kumimoji="0" lang="en-US" altLang="ko-KR" sz="2400" kern="0" spc="-150" dirty="0"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2400" kern="0" spc="-150" dirty="0"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レムナント、ふくきょうえきしゃ、じゅうしょくしゃ</a:t>
            </a:r>
            <a:endParaRPr kumimoji="0" lang="ko-KR" altLang="en-US" sz="2400" kern="0" spc="-150" dirty="0"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740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en-US" altLang="ja-JP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9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つのセッティングが　された　いのりの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さくひんの　なかに　ある　でんどうしゃには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そなえられた　でしとの　であいと　でんどうと　</a:t>
            </a:r>
            <a:endParaRPr kumimoji="0" lang="en-US" altLang="ja-JP" sz="280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>
                <a:solidFill>
                  <a:srgbClr val="0066FF"/>
                </a:solidFill>
                <a:latin typeface="ＭＳ Ｐゴシック" panose="020B0600070205080204" pitchFamily="50" charset="-128"/>
              </a:rPr>
              <a:t>せん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きょうの　もんが　ひらきます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913156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いのりが　じっさいに　わたしの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さくひんに　なるように　じかん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と　ないようを　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セッティングしてみよう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46197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75B94C6-EEBB-432A-861E-0694B635B3DD}"/>
              </a:ext>
            </a:extLst>
          </p:cNvPr>
          <p:cNvSpPr/>
          <p:nvPr/>
        </p:nvSpPr>
        <p:spPr bwMode="auto">
          <a:xfrm>
            <a:off x="290713" y="1805538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1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ちょうえつ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プラットフォーム</a:t>
            </a: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en-US" altLang="ko-KR" sz="40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みざ、じくう、</a:t>
            </a:r>
            <a:r>
              <a:rPr kumimoji="0" lang="en-US" altLang="ko-KR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237</a:t>
            </a:r>
            <a:r>
              <a:rPr kumimoji="0" lang="ja-JP" altLang="en-US" sz="32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ひかり</a:t>
            </a:r>
            <a:endParaRPr kumimoji="0" lang="en-US" altLang="ko-KR" sz="32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CFA472F-3289-44B8-9C95-2E9FB06DD4A3}"/>
              </a:ext>
            </a:extLst>
          </p:cNvPr>
          <p:cNvSpPr/>
          <p:nvPr/>
        </p:nvSpPr>
        <p:spPr bwMode="auto">
          <a:xfrm>
            <a:off x="3239852" y="1795127"/>
            <a:ext cx="2664296" cy="4320480"/>
          </a:xfrm>
          <a:prstGeom prst="roundRect">
            <a:avLst>
              <a:gd name="adj" fmla="val 4869"/>
            </a:avLst>
          </a:prstGeom>
          <a:solidFill>
            <a:schemeClr val="accent2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ja-JP" altLang="en-US" sz="40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いのち</a:t>
            </a:r>
            <a:endParaRPr kumimoji="0" lang="en-US" altLang="ja-JP" sz="4000" b="1" kern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うんどう</a:t>
            </a:r>
            <a:endParaRPr kumimoji="0" lang="en-US" altLang="ko-KR" sz="4000" b="1" kern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watch tower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kern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かたち、いのちのいき、エデン</a:t>
            </a:r>
            <a:endParaRPr kumimoji="0" lang="en-US" altLang="ko-KR" sz="3200" b="1" kern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A2CF6F3-8493-4AD2-B721-6DBB568BEC10}"/>
              </a:ext>
            </a:extLst>
          </p:cNvPr>
          <p:cNvSpPr/>
          <p:nvPr/>
        </p:nvSpPr>
        <p:spPr bwMode="auto">
          <a:xfrm>
            <a:off x="6191132" y="1795127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3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くうぜん</a:t>
            </a:r>
            <a:endParaRPr kumimoji="0" lang="en-US" altLang="ja-JP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ぜつご</a:t>
            </a:r>
            <a:endParaRPr kumimoji="0" lang="en-US" altLang="ja-JP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40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アンテナ</a:t>
            </a: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わたし、</a:t>
            </a:r>
            <a:endParaRPr kumimoji="0" lang="en-US" altLang="ja-JP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きょうかい、</a:t>
            </a:r>
            <a:endParaRPr kumimoji="0" lang="en-US" altLang="ja-JP" sz="32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200" b="1" kern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</a:t>
            </a:r>
            <a:endParaRPr kumimoji="0" lang="ko-KR" altLang="en-US" sz="4000" b="1" kern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4" y="119912"/>
            <a:ext cx="8424936" cy="1224137"/>
            <a:chOff x="827584" y="119912"/>
            <a:chExt cx="8424936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958156" y="287521"/>
              <a:ext cx="1329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ja-JP" altLang="en-US" sz="2400" b="1" spc="50" dirty="0">
                  <a:ln w="0"/>
                  <a:solidFill>
                    <a:schemeClr val="bg2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latin typeface="+mn-ea"/>
                  <a:ea typeface="+mn-ea"/>
                </a:rPr>
                <a:t>じょろん</a:t>
              </a:r>
              <a:endParaRPr lang="ko-KR" altLang="en-US" sz="2400" dirty="0"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3600" dirty="0">
                <a:latin typeface="+mn-ea"/>
                <a:ea typeface="+mn-ea"/>
              </a:rPr>
              <a:t>レムナントが　つくるべき</a:t>
            </a:r>
            <a:endParaRPr lang="en-US" altLang="ja-JP" sz="3600" dirty="0">
              <a:latin typeface="+mn-ea"/>
              <a:ea typeface="+mn-ea"/>
            </a:endParaRPr>
          </a:p>
          <a:p>
            <a:pPr algn="l"/>
            <a:r>
              <a:rPr lang="ja-JP" altLang="en-US" sz="3600" dirty="0">
                <a:latin typeface="+mn-ea"/>
                <a:ea typeface="+mn-ea"/>
              </a:rPr>
              <a:t>　　　　　いのりの　さくひん</a:t>
            </a:r>
            <a:endParaRPr lang="ko-KR" altLang="en-US" sz="36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21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>
            <a:extLst>
              <a:ext uri="{FF2B5EF4-FFF2-40B4-BE49-F238E27FC236}">
                <a16:creationId xmlns:a16="http://schemas.microsoft.com/office/drawing/2014/main" id="{75AB8372-D50C-41CA-B068-28E6DFC8EE85}"/>
              </a:ext>
            </a:extLst>
          </p:cNvPr>
          <p:cNvGrpSpPr/>
          <p:nvPr/>
        </p:nvGrpSpPr>
        <p:grpSpPr>
          <a:xfrm>
            <a:off x="2560460" y="1888644"/>
            <a:ext cx="2734613" cy="2373425"/>
            <a:chOff x="2560460" y="1888644"/>
            <a:chExt cx="2734613" cy="2373425"/>
          </a:xfrm>
        </p:grpSpPr>
        <p:sp>
          <p:nvSpPr>
            <p:cNvPr id="32" name="말풍선: 타원형 31">
              <a:extLst>
                <a:ext uri="{FF2B5EF4-FFF2-40B4-BE49-F238E27FC236}">
                  <a16:creationId xmlns:a16="http://schemas.microsoft.com/office/drawing/2014/main" id="{8A151227-A74F-42B8-9AF2-FB72B58E0290}"/>
                </a:ext>
              </a:extLst>
            </p:cNvPr>
            <p:cNvSpPr/>
            <p:nvPr/>
          </p:nvSpPr>
          <p:spPr bwMode="auto">
            <a:xfrm>
              <a:off x="2560460" y="1940157"/>
              <a:ext cx="1717033" cy="769441"/>
            </a:xfrm>
            <a:prstGeom prst="wedgeEllipseCallout">
              <a:avLst>
                <a:gd name="adj1" fmla="val 63354"/>
                <a:gd name="adj2" fmla="val 24543"/>
              </a:avLst>
            </a:prstGeom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ja-JP" altLang="en-US" sz="2000" kern="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マケドニヤに</a:t>
              </a:r>
              <a:r>
                <a:rPr kumimoji="0" lang="en-US" altLang="ko-KR" sz="2000" kern="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…</a:t>
              </a:r>
              <a:endParaRPr kumimoji="0" lang="ko-KR" altLang="en-US" sz="2000" kern="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pic>
          <p:nvPicPr>
            <p:cNvPr id="24" name="그림 23" descr="텍스트이(가) 표시된 사진&#10;&#10;자동 생성된 설명">
              <a:extLst>
                <a:ext uri="{FF2B5EF4-FFF2-40B4-BE49-F238E27FC236}">
                  <a16:creationId xmlns:a16="http://schemas.microsoft.com/office/drawing/2014/main" id="{8CE39C30-BEB7-49EA-885D-7E994F562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056" y="1888644"/>
              <a:ext cx="976017" cy="23734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" name="그림 3" descr="흐림이(가) 표시된 사진&#10;&#10;자동 생성된 설명">
            <a:extLst>
              <a:ext uri="{FF2B5EF4-FFF2-40B4-BE49-F238E27FC236}">
                <a16:creationId xmlns:a16="http://schemas.microsoft.com/office/drawing/2014/main" id="{D7CF56B3-27C2-486A-8E86-636642D60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81249">
            <a:off x="2171084" y="-261897"/>
            <a:ext cx="4498807" cy="5942989"/>
          </a:xfrm>
          <a:prstGeom prst="rect">
            <a:avLst/>
          </a:prstGeom>
        </p:spPr>
      </p:pic>
      <p:pic>
        <p:nvPicPr>
          <p:cNvPr id="22" name="그림 21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50EA7BB5-5785-48F5-AE7B-1EF44DD1C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36" y="1746205"/>
            <a:ext cx="7570792" cy="4687713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4" y="119912"/>
            <a:ext cx="8424936" cy="1224137"/>
            <a:chOff x="827584" y="119912"/>
            <a:chExt cx="8424936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4" y="133328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パウロは　あらかじめ　</a:t>
            </a:r>
            <a:endParaRPr lang="en-US" altLang="ja-JP" sz="36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73913" y="5877298"/>
            <a:ext cx="6693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AutoNum type="arabicPeriod"/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みちが　とざされた　とき　かみさまに　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しゅうちゅうしました</a:t>
            </a:r>
            <a:endParaRPr lang="ko-KR" altLang="en-US" sz="28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41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>
            <a:extLst>
              <a:ext uri="{FF2B5EF4-FFF2-40B4-BE49-F238E27FC236}">
                <a16:creationId xmlns:a16="http://schemas.microsoft.com/office/drawing/2014/main" id="{F9E9DA44-459D-46ED-B0AD-D457980DB365}"/>
              </a:ext>
            </a:extLst>
          </p:cNvPr>
          <p:cNvGrpSpPr/>
          <p:nvPr/>
        </p:nvGrpSpPr>
        <p:grpSpPr>
          <a:xfrm>
            <a:off x="1009118" y="1344049"/>
            <a:ext cx="5757471" cy="3665608"/>
            <a:chOff x="1009118" y="1344049"/>
            <a:chExt cx="5757471" cy="3665608"/>
          </a:xfrm>
        </p:grpSpPr>
        <p:pic>
          <p:nvPicPr>
            <p:cNvPr id="17" name="그림 16" descr="지도이(가) 표시된 사진&#10;&#10;자동 생성된 설명">
              <a:extLst>
                <a:ext uri="{FF2B5EF4-FFF2-40B4-BE49-F238E27FC236}">
                  <a16:creationId xmlns:a16="http://schemas.microsoft.com/office/drawing/2014/main" id="{8072200A-0EC7-4354-AB20-E99250F1F6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48" t="-1061" r="66" b="48180"/>
            <a:stretch/>
          </p:blipFill>
          <p:spPr>
            <a:xfrm>
              <a:off x="1060020" y="1344049"/>
              <a:ext cx="5706569" cy="36656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5859D25-33AD-4E7B-9CD4-8176C40E1E02}"/>
                </a:ext>
              </a:extLst>
            </p:cNvPr>
            <p:cNvSpPr txBox="1"/>
            <p:nvPr/>
          </p:nvSpPr>
          <p:spPr>
            <a:xfrm>
              <a:off x="1009118" y="4781327"/>
              <a:ext cx="442697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800">
                  <a:latin typeface="HY견고딕" panose="02030600000101010101" pitchFamily="18" charset="-127"/>
                  <a:ea typeface="HY견고딕" panose="02030600000101010101" pitchFamily="18" charset="-127"/>
                </a:rPr>
                <a:t>출처</a:t>
              </a:r>
              <a:r>
                <a:rPr lang="en-US" altLang="ko-KR" sz="8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http://pds14.egloos.com/pds/200901/21/65/a0102765_49769c7996934.jpg</a:t>
              </a:r>
              <a:endParaRPr lang="ko-KR" altLang="en-US" sz="8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19C0D15A-BCB1-4296-990F-F543262C7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31" y="2355317"/>
            <a:ext cx="2342951" cy="4382771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368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パウロは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155694" y="5816731"/>
            <a:ext cx="742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みこころに　じゅうじゅんに　して　トロアスを　しゅっぱつしました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5" name="순서도: 연결자 24">
            <a:extLst>
              <a:ext uri="{FF2B5EF4-FFF2-40B4-BE49-F238E27FC236}">
                <a16:creationId xmlns:a16="http://schemas.microsoft.com/office/drawing/2014/main" id="{3C58235B-83D6-4E81-89B4-69C8F69EB942}"/>
              </a:ext>
            </a:extLst>
          </p:cNvPr>
          <p:cNvSpPr/>
          <p:nvPr/>
        </p:nvSpPr>
        <p:spPr bwMode="auto">
          <a:xfrm>
            <a:off x="5344720" y="4143864"/>
            <a:ext cx="288027" cy="288032"/>
          </a:xfrm>
          <a:prstGeom prst="flowChartConnector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8" name="순서도: 연결자 27">
            <a:extLst>
              <a:ext uri="{FF2B5EF4-FFF2-40B4-BE49-F238E27FC236}">
                <a16:creationId xmlns:a16="http://schemas.microsoft.com/office/drawing/2014/main" id="{BB36A440-E9F1-4D76-A454-C4AFD8A9D2D6}"/>
              </a:ext>
            </a:extLst>
          </p:cNvPr>
          <p:cNvSpPr/>
          <p:nvPr/>
        </p:nvSpPr>
        <p:spPr bwMode="auto">
          <a:xfrm>
            <a:off x="3849338" y="2568475"/>
            <a:ext cx="288027" cy="288032"/>
          </a:xfrm>
          <a:prstGeom prst="flowChartConnector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9" name="순서도: 연결자 28">
            <a:extLst>
              <a:ext uri="{FF2B5EF4-FFF2-40B4-BE49-F238E27FC236}">
                <a16:creationId xmlns:a16="http://schemas.microsoft.com/office/drawing/2014/main" id="{146CACC7-081C-466A-89D5-87BE74C325E8}"/>
              </a:ext>
            </a:extLst>
          </p:cNvPr>
          <p:cNvSpPr/>
          <p:nvPr/>
        </p:nvSpPr>
        <p:spPr bwMode="auto">
          <a:xfrm>
            <a:off x="3993351" y="4091968"/>
            <a:ext cx="288027" cy="288032"/>
          </a:xfrm>
          <a:prstGeom prst="flowChartConnector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0" name="순서도: 연결자 29">
            <a:extLst>
              <a:ext uri="{FF2B5EF4-FFF2-40B4-BE49-F238E27FC236}">
                <a16:creationId xmlns:a16="http://schemas.microsoft.com/office/drawing/2014/main" id="{0546916F-320D-4FD2-BC87-A2EBEF9FFCFB}"/>
              </a:ext>
            </a:extLst>
          </p:cNvPr>
          <p:cNvSpPr/>
          <p:nvPr/>
        </p:nvSpPr>
        <p:spPr bwMode="auto">
          <a:xfrm>
            <a:off x="4788027" y="3252457"/>
            <a:ext cx="288027" cy="288032"/>
          </a:xfrm>
          <a:prstGeom prst="flowChartConnector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ED9359-4E62-4C19-AB82-2D64AE802481}"/>
              </a:ext>
            </a:extLst>
          </p:cNvPr>
          <p:cNvSpPr txBox="1"/>
          <p:nvPr/>
        </p:nvSpPr>
        <p:spPr>
          <a:xfrm>
            <a:off x="5632747" y="4091968"/>
            <a:ext cx="1027485" cy="400110"/>
          </a:xfrm>
          <a:prstGeom prst="rect">
            <a:avLst/>
          </a:prstGeom>
          <a:solidFill>
            <a:srgbClr val="FBC99A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トロアス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9477D2B-6DA9-4562-9C83-760DB5946B4E}"/>
              </a:ext>
            </a:extLst>
          </p:cNvPr>
          <p:cNvSpPr txBox="1"/>
          <p:nvPr/>
        </p:nvSpPr>
        <p:spPr>
          <a:xfrm>
            <a:off x="4236010" y="2846481"/>
            <a:ext cx="1396737" cy="400110"/>
          </a:xfrm>
          <a:prstGeom prst="rect">
            <a:avLst/>
          </a:prstGeom>
          <a:solidFill>
            <a:srgbClr val="F4D8B6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ネアポリス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8238125-32B1-4ED2-8D78-DF7A8A1F949B}"/>
              </a:ext>
            </a:extLst>
          </p:cNvPr>
          <p:cNvSpPr txBox="1"/>
          <p:nvPr/>
        </p:nvSpPr>
        <p:spPr>
          <a:xfrm>
            <a:off x="2815670" y="2492106"/>
            <a:ext cx="1059346" cy="400110"/>
          </a:xfrm>
          <a:prstGeom prst="rect">
            <a:avLst/>
          </a:prstGeom>
          <a:solidFill>
            <a:srgbClr val="F4D8B6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ピリピ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88BE8F8-61C5-4D73-8A0E-B548FE73133C}"/>
              </a:ext>
            </a:extLst>
          </p:cNvPr>
          <p:cNvSpPr txBox="1"/>
          <p:nvPr/>
        </p:nvSpPr>
        <p:spPr>
          <a:xfrm>
            <a:off x="3966289" y="3701884"/>
            <a:ext cx="1792429" cy="400110"/>
          </a:xfrm>
          <a:prstGeom prst="rect">
            <a:avLst/>
          </a:prstGeom>
          <a:solidFill>
            <a:srgbClr val="C1E7FC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サモトラケ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EC5BBFC-2C6E-4198-950A-2DC52C552F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51" y="3849210"/>
            <a:ext cx="599255" cy="93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3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C -0.01354 0.01296 -0.05191 0.06574 -0.07986 0.06713 C -0.11319 0.06852 -0.12587 0.03194 -0.13819 0.0162 C -0.15781 -0.02917 -0.03281 -0.12639 -0.0408 -0.13542 C -0.04253 -0.2 -0.1783 -0.1963 -0.19097 -0.20787 " pathEditMode="relative" rAng="0" ptsTypes="AAAAA">
                                      <p:cBhvr>
                                        <p:cTn id="5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9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28" grpId="0" animBg="1"/>
      <p:bldP spid="29" grpId="0" animBg="1"/>
      <p:bldP spid="30" grpId="0" animBg="1"/>
      <p:bldP spid="3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18870BBF-0DD4-4801-90C9-37355FF51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76498"/>
            <a:ext cx="4281811" cy="544814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1D4E66E-EE5B-4803-BE36-DD21D6EBB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776" y="2008977"/>
            <a:ext cx="2350907" cy="4524153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368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パウロは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16895" y="6080434"/>
            <a:ext cx="669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ピリピで　ルデヤに　あいました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825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97A856C7-2D94-485B-8323-2A317D699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1500" y="1413022"/>
            <a:ext cx="3091082" cy="508518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C61AF9D-518D-4EBC-AABD-7F76D0B6A0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941" y="2076911"/>
            <a:ext cx="2350907" cy="4524153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5121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ルデヤは　あらかじめ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16895" y="6080434"/>
            <a:ext cx="669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すくいの　かくしんを　こくはくしました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말풍선: 타원형 9">
            <a:extLst>
              <a:ext uri="{FF2B5EF4-FFF2-40B4-BE49-F238E27FC236}">
                <a16:creationId xmlns:a16="http://schemas.microsoft.com/office/drawing/2014/main" id="{F8CA8227-8D96-4FF5-808D-0727809F803F}"/>
              </a:ext>
            </a:extLst>
          </p:cNvPr>
          <p:cNvSpPr/>
          <p:nvPr/>
        </p:nvSpPr>
        <p:spPr bwMode="auto">
          <a:xfrm>
            <a:off x="3237683" y="3040247"/>
            <a:ext cx="3813408" cy="2172891"/>
          </a:xfrm>
          <a:prstGeom prst="wedgeEllipseCallout">
            <a:avLst>
              <a:gd name="adj1" fmla="val 56654"/>
              <a:gd name="adj2" fmla="val -7317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イエスさまが</a:t>
            </a:r>
            <a:r>
              <a:rPr kumimoji="0" lang="ko-KR" altLang="en-US" sz="20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2000" kern="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</a:t>
            </a:r>
            <a:r>
              <a:rPr kumimoji="0" lang="ko-KR" altLang="en-US" sz="20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2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であることと　</a:t>
            </a:r>
            <a:r>
              <a:rPr kumimoji="0" lang="ja-JP" altLang="en-US" sz="2000" kern="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じゅうじか</a:t>
            </a: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</a:t>
            </a:r>
            <a:r>
              <a:rPr kumimoji="0" lang="ko-KR" altLang="en-US" sz="20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2000" kern="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ふっかつ</a:t>
            </a: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kumimoji="0" lang="ko-KR" altLang="en-US" sz="20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20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　</a:t>
            </a: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しんじれば　すくわれます</a:t>
            </a:r>
            <a:r>
              <a:rPr kumimoji="0" lang="en-US" altLang="ko-KR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말풍선: 타원형 11">
            <a:extLst>
              <a:ext uri="{FF2B5EF4-FFF2-40B4-BE49-F238E27FC236}">
                <a16:creationId xmlns:a16="http://schemas.microsoft.com/office/drawing/2014/main" id="{4006FE5E-037D-4E9A-B23F-8FDD20F8E706}"/>
              </a:ext>
            </a:extLst>
          </p:cNvPr>
          <p:cNvSpPr/>
          <p:nvPr/>
        </p:nvSpPr>
        <p:spPr bwMode="auto">
          <a:xfrm>
            <a:off x="2909106" y="2809580"/>
            <a:ext cx="3091079" cy="1849523"/>
          </a:xfrm>
          <a:prstGeom prst="wedgeEllipseCallout">
            <a:avLst>
              <a:gd name="adj1" fmla="val -59308"/>
              <a:gd name="adj2" fmla="val -3310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そのかたの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じゅうじかと　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ふっかつ　わたしの　しゅで　あることを　しんじます</a:t>
            </a:r>
            <a:r>
              <a:rPr kumimoji="0" lang="en-US" altLang="ko-KR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endParaRPr kumimoji="0" lang="ko-KR" altLang="en-US" sz="2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73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20" grpId="0"/>
      <p:bldP spid="10" grpId="0" animBg="1"/>
      <p:bldP spid="10" grpId="1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F39CDB7F-BDBA-46F5-B253-4262BF41C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76498"/>
            <a:ext cx="4281811" cy="544814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DF45B4F-AC5B-4F09-B59D-E171B0210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23" y="1863127"/>
            <a:ext cx="2350907" cy="4524153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512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2.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ルデヤは　あらかじめ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16896" y="5829744"/>
            <a:ext cx="7659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パウロと　でんどうチームを　いえに　しょうたい　しました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말풍선: 타원형 11">
            <a:extLst>
              <a:ext uri="{FF2B5EF4-FFF2-40B4-BE49-F238E27FC236}">
                <a16:creationId xmlns:a16="http://schemas.microsoft.com/office/drawing/2014/main" id="{8B6FBDAF-3B9C-4D2C-85E7-58B6403F38D5}"/>
              </a:ext>
            </a:extLst>
          </p:cNvPr>
          <p:cNvSpPr/>
          <p:nvPr/>
        </p:nvSpPr>
        <p:spPr bwMode="auto">
          <a:xfrm>
            <a:off x="3635898" y="3561224"/>
            <a:ext cx="3744412" cy="2292548"/>
          </a:xfrm>
          <a:prstGeom prst="wedgeEllipseCallout">
            <a:avLst>
              <a:gd name="adj1" fmla="val 29687"/>
              <a:gd name="adj2" fmla="val -72934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Helvetica" panose="020B0604020202020204" pitchFamily="34" charset="0"/>
              </a:rPr>
              <a:t>わたしを　しゅに　</a:t>
            </a:r>
            <a:endParaRPr lang="en-US" altLang="ja-JP" sz="20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Helvetica" panose="020B0604020202020204" pitchFamily="34" charset="0"/>
              </a:rPr>
              <a:t>ちゅうじつな　ものと　</a:t>
            </a:r>
            <a:endParaRPr lang="en-US" altLang="ja-JP" sz="20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Helvetica" panose="020B0604020202020204" pitchFamily="34" charset="0"/>
              </a:rPr>
              <a:t>おおもいでしたら、</a:t>
            </a:r>
            <a:endParaRPr lang="en-US" altLang="ja-JP" sz="20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rgbClr val="000000"/>
                </a:solidFill>
                <a:latin typeface="Helvetica" panose="020B0604020202020204" pitchFamily="34" charset="0"/>
              </a:rPr>
              <a:t>どうか、わたしの　いえに　きて　おとまりください</a:t>
            </a:r>
            <a:endParaRPr kumimoji="0" lang="ko-KR" altLang="en-US" sz="2000" kern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5609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1D4FD5E-A726-4D5A-8BBB-760CC60D4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4049"/>
            <a:ext cx="7733732" cy="486403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D40D183-E362-40F1-810E-1EA0E683FA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5616" y="1817891"/>
            <a:ext cx="2350907" cy="4524153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368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2.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ルデヤは　あらかじめ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16895" y="6080434"/>
            <a:ext cx="669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ピリピきょうかいを　たてました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폭발: 8pt 12">
            <a:extLst>
              <a:ext uri="{FF2B5EF4-FFF2-40B4-BE49-F238E27FC236}">
                <a16:creationId xmlns:a16="http://schemas.microsoft.com/office/drawing/2014/main" id="{8BE923BA-8FF8-43AF-884C-5328A5F952E3}"/>
              </a:ext>
            </a:extLst>
          </p:cNvPr>
          <p:cNvSpPr/>
          <p:nvPr/>
        </p:nvSpPr>
        <p:spPr bwMode="auto">
          <a:xfrm>
            <a:off x="4773922" y="3164118"/>
            <a:ext cx="3469771" cy="3205577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ピリピ</a:t>
            </a:r>
            <a:endParaRPr kumimoji="0" lang="en-US" altLang="ko-KR" sz="36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きょうかいの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はじまり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16109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506FA0E5-D6F6-4805-8876-9DF1DAAEF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803" y="1256860"/>
            <a:ext cx="3091082" cy="5085184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5121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でんどうを　あらかじめ　</a:t>
            </a:r>
            <a:endParaRPr lang="en-US" altLang="ja-JP" sz="36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160913" y="5864990"/>
            <a:ext cx="6939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あくれいに　つかれた　おんな　どれいに　ふくいんを　つたえました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F3039AFA-2252-40C4-AB98-AD632BAA8B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78" y="3078312"/>
            <a:ext cx="4211960" cy="283908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61A2E85-993A-4008-A251-A76CCAA4AA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20" y="1419019"/>
            <a:ext cx="2664296" cy="3197867"/>
          </a:xfrm>
          <a:prstGeom prst="rect">
            <a:avLst/>
          </a:prstGeom>
        </p:spPr>
      </p:pic>
      <p:sp>
        <p:nvSpPr>
          <p:cNvPr id="17" name="말풍선: 타원형 16">
            <a:extLst>
              <a:ext uri="{FF2B5EF4-FFF2-40B4-BE49-F238E27FC236}">
                <a16:creationId xmlns:a16="http://schemas.microsoft.com/office/drawing/2014/main" id="{FCC12A7D-C028-4FAE-ABAA-3920261649AE}"/>
              </a:ext>
            </a:extLst>
          </p:cNvPr>
          <p:cNvSpPr/>
          <p:nvPr/>
        </p:nvSpPr>
        <p:spPr bwMode="auto">
          <a:xfrm>
            <a:off x="2195736" y="1973384"/>
            <a:ext cx="4338229" cy="2027945"/>
          </a:xfrm>
          <a:prstGeom prst="wedgeEllipseCallout">
            <a:avLst>
              <a:gd name="adj1" fmla="val 70782"/>
              <a:gd name="adj2" fmla="val -10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イエス・キリスト</a:t>
            </a:r>
            <a:endParaRPr kumimoji="0" lang="en-US" altLang="ko-KR" sz="32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みなによって　めいじる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32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でていけ</a:t>
            </a:r>
            <a:r>
              <a:rPr kumimoji="0" lang="en-US" altLang="ko-KR" sz="32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613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20" grpId="0"/>
      <p:bldP spid="17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30783</TotalTime>
  <Words>454</Words>
  <Application>Microsoft Office PowerPoint</Application>
  <PresentationFormat>画面に合わせる (4:3)</PresentationFormat>
  <Paragraphs>114</Paragraphs>
  <Slides>12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1" baseType="lpstr">
      <vt:lpstr>굴림</vt:lpstr>
      <vt:lpstr>HY견고딕</vt:lpstr>
      <vt:lpstr>HY중고딕</vt:lpstr>
      <vt:lpstr>HY울릉도B</vt:lpstr>
      <vt:lpstr>맑은 고딕</vt:lpstr>
      <vt:lpstr>ＭＳ Ｐゴシック</vt:lpstr>
      <vt:lpstr>Arial</vt:lpstr>
      <vt:lpstr>Helvetica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2189</cp:revision>
  <dcterms:created xsi:type="dcterms:W3CDTF">2008-03-21T01:39:31Z</dcterms:created>
  <dcterms:modified xsi:type="dcterms:W3CDTF">2021-12-03T08:06:51Z</dcterms:modified>
</cp:coreProperties>
</file>