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550" r:id="rId3"/>
    <p:sldId id="539" r:id="rId4"/>
    <p:sldId id="540" r:id="rId5"/>
    <p:sldId id="542" r:id="rId6"/>
    <p:sldId id="543" r:id="rId7"/>
    <p:sldId id="544" r:id="rId8"/>
    <p:sldId id="545" r:id="rId9"/>
    <p:sldId id="546" r:id="rId10"/>
    <p:sldId id="551" r:id="rId11"/>
    <p:sldId id="587" r:id="rId12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5"/>
    </p:embeddedFont>
    <p:embeddedFont>
      <p:font typeface="HY견고딕" panose="020B0600070205080204" charset="-127"/>
      <p:regular r:id="rId16"/>
    </p:embeddedFont>
    <p:embeddedFont>
      <p:font typeface="HY중고딕" panose="020B0600070205080204" charset="-127"/>
      <p:regular r:id="rId17"/>
    </p:embeddedFont>
    <p:embeddedFont>
      <p:font typeface="맑은 고딕" panose="020B0503020000020004" pitchFamily="34" charset="-127"/>
      <p:regular r:id="rId18"/>
      <p:bold r:id="rId19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50"/>
            <p14:sldId id="539"/>
            <p14:sldId id="540"/>
            <p14:sldId id="542"/>
            <p14:sldId id="543"/>
            <p14:sldId id="544"/>
            <p14:sldId id="545"/>
            <p14:sldId id="546"/>
            <p14:sldId id="551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A7D"/>
    <a:srgbClr val="FFFF99"/>
    <a:srgbClr val="F79646"/>
    <a:srgbClr val="C2DCFF"/>
    <a:srgbClr val="D4D4D4"/>
    <a:srgbClr val="FFC1C0"/>
    <a:srgbClr val="B8D6FF"/>
    <a:srgbClr val="9BBB59"/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41" d="100"/>
          <a:sy n="41" d="100"/>
        </p:scale>
        <p:origin x="72" y="1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877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8107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3859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39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6008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19495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3350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012160" y="66023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1ACA6CF-2858-4575-96BE-3113834A8A6F}"/>
              </a:ext>
            </a:extLst>
          </p:cNvPr>
          <p:cNvGrpSpPr/>
          <p:nvPr/>
        </p:nvGrpSpPr>
        <p:grpSpPr>
          <a:xfrm>
            <a:off x="-324544" y="4857197"/>
            <a:ext cx="8736430" cy="1742247"/>
            <a:chOff x="-324544" y="5013176"/>
            <a:chExt cx="8736430" cy="15793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9BCC608F-076D-49C2-8ED1-9F43473930DF}"/>
                </a:ext>
              </a:extLst>
            </p:cNvPr>
            <p:cNvSpPr/>
            <p:nvPr/>
          </p:nvSpPr>
          <p:spPr bwMode="auto">
            <a:xfrm>
              <a:off x="-324544" y="5013176"/>
              <a:ext cx="8568952" cy="1512168"/>
            </a:xfrm>
            <a:prstGeom prst="snip1Rect">
              <a:avLst>
                <a:gd name="adj" fmla="val 41253"/>
              </a:avLst>
            </a:prstGeom>
            <a:ln/>
            <a:effectLst>
              <a:outerShdw blurRad="50800" dist="342900" dir="2100000" algn="tl" rotWithShape="0">
                <a:schemeClr val="tx1">
                  <a:alpha val="40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7E6A3F-0974-4425-9D25-CC77F4C653A3}"/>
                </a:ext>
              </a:extLst>
            </p:cNvPr>
            <p:cNvSpPr txBox="1"/>
            <p:nvPr/>
          </p:nvSpPr>
          <p:spPr>
            <a:xfrm>
              <a:off x="4436281" y="5337023"/>
              <a:ext cx="3975605" cy="125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がくいんふくいんか</a:t>
              </a:r>
              <a:r>
                <a:rPr lang="ko-KR" altLang="en-US" sz="36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lang="en-US" altLang="ko-KR" sz="48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r>
                <a:rPr lang="ja-JP" altLang="en-US" sz="48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</a:t>
              </a:r>
              <a:endParaRPr lang="ko-KR" altLang="en-US" sz="5400" dirty="0">
                <a:effectLst>
                  <a:outerShdw blurRad="508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9A17E8-07AB-4020-AE9B-D2CD727789BF}"/>
              </a:ext>
            </a:extLst>
          </p:cNvPr>
          <p:cNvSpPr txBox="1"/>
          <p:nvPr/>
        </p:nvSpPr>
        <p:spPr>
          <a:xfrm>
            <a:off x="0" y="4783098"/>
            <a:ext cx="4485843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あじわった　</a:t>
            </a:r>
            <a:endParaRPr lang="en-US" altLang="ja-JP" sz="3200" b="1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プリスカふうふ</a:t>
            </a:r>
            <a:r>
              <a:rPr lang="ko-KR" altLang="en-US" sz="4000" b="1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endParaRPr lang="en-US" altLang="ko-KR" sz="4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2400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2400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en-US" altLang="ko-KR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D09F29-48B5-49C5-9F54-D5229DAC8CB6}"/>
              </a:ext>
            </a:extLst>
          </p:cNvPr>
          <p:cNvSpPr txBox="1"/>
          <p:nvPr/>
        </p:nvSpPr>
        <p:spPr>
          <a:xfrm>
            <a:off x="5004048" y="2132479"/>
            <a:ext cx="792088" cy="276999"/>
          </a:xfrm>
          <a:prstGeom prst="rect">
            <a:avLst/>
          </a:prstGeom>
          <a:solidFill>
            <a:srgbClr val="F6BA7D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レムナントが　うける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せかいふくいんかの　こたえ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4" name="그림 3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237BB6F1-D17B-4FB2-B08D-5F801BB0E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302580" cy="4941168"/>
          </a:xfrm>
          <a:prstGeom prst="rect">
            <a:avLst/>
          </a:prstGeom>
        </p:spPr>
      </p:pic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B9129C0B-A25C-4450-B65A-89553307D2E3}"/>
              </a:ext>
            </a:extLst>
          </p:cNvPr>
          <p:cNvSpPr/>
          <p:nvPr/>
        </p:nvSpPr>
        <p:spPr bwMode="auto">
          <a:xfrm>
            <a:off x="4238122" y="2132856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42735"/>
              <a:gd name="adj6" fmla="val -3017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せんもんか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ただ、ゆいいつせい、　　</a:t>
            </a:r>
            <a:endParaRPr kumimoji="0" lang="en-US" altLang="ja-JP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さいそうぞう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6F9F3F75-4870-429A-B2B3-F4829E0FEC8B}"/>
              </a:ext>
            </a:extLst>
          </p:cNvPr>
          <p:cNvSpPr/>
          <p:nvPr/>
        </p:nvSpPr>
        <p:spPr bwMode="auto">
          <a:xfrm>
            <a:off x="4238122" y="3695679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32269"/>
              <a:gd name="adj6" fmla="val -2682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せんもんか、じゅうしょくしゃ、さんぎょうげんば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설명선: 굽은 선 13">
            <a:extLst>
              <a:ext uri="{FF2B5EF4-FFF2-40B4-BE49-F238E27FC236}">
                <a16:creationId xmlns:a16="http://schemas.microsoft.com/office/drawing/2014/main" id="{76B01580-A3F9-4937-A00D-ED2EE25E29BB}"/>
              </a:ext>
            </a:extLst>
          </p:cNvPr>
          <p:cNvSpPr/>
          <p:nvPr/>
        </p:nvSpPr>
        <p:spPr bwMode="auto">
          <a:xfrm>
            <a:off x="4238122" y="5258502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25292"/>
              <a:gd name="adj6" fmla="val -2409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せかいか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レムナント、</a:t>
            </a:r>
            <a:endParaRPr kumimoji="0" lang="en-US" altLang="ja-JP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spc="-150" dirty="0"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ふくきょうえきしゃ、じゅうしょくしゃ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9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セッティングされた　でんどうしゃと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でしの　プリスカふうふは　かみさまの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ぜったいじこくひょうの　なかで　ふくいんと　でんどう　せんきょうを　あらかじめ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　キリストという　せいかくな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ふくいんを　あじわう　わたしに　あたえられる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であいを　いのりましょう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ちょうえつ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プラットフォーム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みざ、じくう、</a:t>
            </a:r>
            <a:r>
              <a:rPr kumimoji="0" lang="en-US" altLang="ko-KR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237</a:t>
            </a: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ひかり</a:t>
            </a:r>
            <a:endParaRPr kumimoji="0" lang="en-US" altLang="ko-KR" sz="32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いのち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うんどう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watch tower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かたち、いのちのいき、エデン</a:t>
            </a:r>
            <a:endParaRPr kumimoji="0" lang="en-US" altLang="ko-KR" sz="32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くうぜん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ぜつご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アンテナ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わたし、</a:t>
            </a:r>
            <a:endParaRPr kumimoji="0" lang="en-US" altLang="ja-JP" sz="32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きょうかい、</a:t>
            </a:r>
            <a:endParaRPr kumimoji="0" lang="en-US" altLang="ja-JP" sz="32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べんきょう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958156" y="287521"/>
              <a:ext cx="1329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じょろん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レムナントが　つくるべき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いのりの　さくひん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64FC73-B21C-4A6C-907A-5E519D1BC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5" y="975647"/>
            <a:ext cx="7661387" cy="4711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FontTx/>
              <a:buAutoNum type="arabicPeriod"/>
              <a:defRPr/>
            </a:pPr>
            <a:r>
              <a:rPr lang="ja-JP" altLang="en-US" sz="360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　ちからを　</a:t>
            </a:r>
            <a:endParaRPr lang="en-US" altLang="ja-JP" sz="360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/>
            </a:pPr>
            <a:r>
              <a:rPr lang="ja-JP" altLang="en-US" sz="360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あらかじめ　あじわいました</a:t>
            </a:r>
            <a:endParaRPr lang="ko-KR" altLang="en-US" sz="36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827583" y="5844768"/>
            <a:ext cx="8280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ja-JP" altLang="en-US" sz="2800" spc="-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プリスカふうふは　マルコのおくじょうのまに　のぞんだ　</a:t>
            </a:r>
            <a:endParaRPr lang="en-US" altLang="ja-JP" sz="2800" spc="-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spc="-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せいれいの　はたらきを　しっていました</a:t>
            </a:r>
            <a:endParaRPr lang="ko-KR" altLang="en-US" sz="2800" spc="-3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82B3426A-E77F-47BB-A0D9-8799CB6D4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" y="2612352"/>
            <a:ext cx="3657687" cy="3603163"/>
          </a:xfrm>
          <a:prstGeom prst="rect">
            <a:avLst/>
          </a:prstGeom>
        </p:spPr>
      </p:pic>
      <p:pic>
        <p:nvPicPr>
          <p:cNvPr id="13" name="그림 12" descr="흐림이(가) 표시된 사진&#10;&#10;자동 생성된 설명">
            <a:extLst>
              <a:ext uri="{FF2B5EF4-FFF2-40B4-BE49-F238E27FC236}">
                <a16:creationId xmlns:a16="http://schemas.microsoft.com/office/drawing/2014/main" id="{A545AE38-1179-4348-91AC-52324569E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063">
            <a:off x="2837650" y="-88923"/>
            <a:ext cx="8382000" cy="6858000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423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ふくいんの　ちからを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あらかじめ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742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ko-KR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キリストに　ちょくせつ　あいました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B5BAB8-B49F-4844-AC48-DE88A0F0BCCB}"/>
              </a:ext>
            </a:extLst>
          </p:cNvPr>
          <p:cNvSpPr txBox="1"/>
          <p:nvPr/>
        </p:nvSpPr>
        <p:spPr>
          <a:xfrm>
            <a:off x="5025895" y="1942211"/>
            <a:ext cx="3721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サウロ</a:t>
            </a:r>
            <a:r>
              <a:rPr lang="en-US" altLang="ko-KR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l"/>
            <a:r>
              <a:rPr lang="en-US" altLang="ko-KR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</a:t>
            </a:r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サウロ</a:t>
            </a:r>
            <a:r>
              <a:rPr lang="en-US" altLang="ko-KR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0095865D-A323-4DEE-996E-A21A70F94EF5}"/>
              </a:ext>
            </a:extLst>
          </p:cNvPr>
          <p:cNvSpPr/>
          <p:nvPr/>
        </p:nvSpPr>
        <p:spPr bwMode="auto">
          <a:xfrm>
            <a:off x="2799191" y="4211636"/>
            <a:ext cx="2428225" cy="1017564"/>
          </a:xfrm>
          <a:prstGeom prst="wedgeEllipseCallout">
            <a:avLst>
              <a:gd name="adj1" fmla="val -56101"/>
              <a:gd name="adj2" fmla="val -45321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どなたですか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11AA6-648C-414C-A0C5-2710CCAF9AAB}"/>
              </a:ext>
            </a:extLst>
          </p:cNvPr>
          <p:cNvSpPr txBox="1"/>
          <p:nvPr/>
        </p:nvSpPr>
        <p:spPr>
          <a:xfrm>
            <a:off x="3166922" y="1764813"/>
            <a:ext cx="526939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あなたが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はくがいしている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イエスだ</a:t>
            </a:r>
            <a:r>
              <a:rPr lang="en-US" altLang="ko-KR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4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7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6" grpId="1"/>
      <p:bldP spid="1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옅은이(가) 표시된 사진&#10;&#10;자동 생성된 설명">
            <a:extLst>
              <a:ext uri="{FF2B5EF4-FFF2-40B4-BE49-F238E27FC236}">
                <a16:creationId xmlns:a16="http://schemas.microsoft.com/office/drawing/2014/main" id="{F949B944-4B01-4952-A9CD-97EF8632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5696" y="1390153"/>
            <a:ext cx="1285875" cy="33909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4CA1610-D9E3-4865-8133-DDA6A9BF1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0" y="1409341"/>
            <a:ext cx="7371531" cy="5315331"/>
          </a:xfrm>
          <a:prstGeom prst="rect">
            <a:avLst/>
          </a:prstGeom>
        </p:spPr>
      </p:pic>
      <p:pic>
        <p:nvPicPr>
          <p:cNvPr id="22" name="그림 21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1D216406-2C9B-4D18-9544-3825F1ABC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0543" y="3194852"/>
            <a:ext cx="2242182" cy="2852936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であいを　あらかじめ　</a:t>
            </a:r>
            <a:endParaRPr lang="en-US" altLang="ja-JP" sz="3600" noProof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sz="36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パウロが　コリントちいきに　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73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775BD9AE-4DAD-42DE-949E-A40A43AC4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59" y="1766574"/>
            <a:ext cx="1645424" cy="3891334"/>
          </a:xfrm>
          <a:prstGeom prst="rect">
            <a:avLst/>
          </a:prstGeom>
        </p:spPr>
      </p:pic>
      <p:pic>
        <p:nvPicPr>
          <p:cNvPr id="10" name="그림 9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79AF681B-5759-47AD-840A-5BF7DD01D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25" y="2239187"/>
            <a:ext cx="3697053" cy="3891334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であいを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814197" y="5815278"/>
            <a:ext cx="842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コリントで　プリスカふうふに　であって　いっしょに　</a:t>
            </a:r>
            <a:endParaRPr kumimoji="1" lang="en-US" altLang="ja-JP" sz="28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はたらくように　なりました</a:t>
            </a:r>
            <a:endParaRPr kumimoji="1" lang="ko-KR" altLang="en-US" sz="28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4BB9462-CFAF-4898-8DE2-F7EB46828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48" y="1475910"/>
            <a:ext cx="6896133" cy="45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0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092FD2D-2380-4E00-AC5E-D2E60A4D4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95" y="574246"/>
            <a:ext cx="7822467" cy="5823242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91A24398-D55B-437C-AB13-2C63A29C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73047"/>
            <a:ext cx="3075540" cy="5059617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であいを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 descr="실내이(가) 표시된 사진&#10;&#10;자동 생성된 설명">
            <a:extLst>
              <a:ext uri="{FF2B5EF4-FFF2-40B4-BE49-F238E27FC236}">
                <a16:creationId xmlns:a16="http://schemas.microsoft.com/office/drawing/2014/main" id="{0C42312D-F590-45AC-B9ED-CA06C2EB0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5" y="2085537"/>
            <a:ext cx="7822467" cy="39154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34092" y="5837566"/>
            <a:ext cx="7110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あんそくにちごとに　かいどうで　ふくいんを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D5869CFA-EFBE-4E0C-AE0D-3B384E7638E4}"/>
              </a:ext>
            </a:extLst>
          </p:cNvPr>
          <p:cNvSpPr/>
          <p:nvPr/>
        </p:nvSpPr>
        <p:spPr bwMode="auto">
          <a:xfrm>
            <a:off x="3984179" y="3798354"/>
            <a:ext cx="3122551" cy="1739986"/>
          </a:xfrm>
          <a:prstGeom prst="wedgeEllipseCallout">
            <a:avLst>
              <a:gd name="adj1" fmla="val -42122"/>
              <a:gd name="adj2" fmla="val -107011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ついた　イエス！そのかたが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610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E8751124-5890-47ED-98B6-8DA35C7F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894" y="1576679"/>
            <a:ext cx="4635245" cy="4878828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01D730E6-1916-4470-9102-779F20906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6793" y="1538028"/>
            <a:ext cx="2880319" cy="4539016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779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アポロに　ふくいんを　せいかくに　しらせました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48EDB06E-47AB-4DFE-A87C-8F798B0A6323}"/>
              </a:ext>
            </a:extLst>
          </p:cNvPr>
          <p:cNvSpPr/>
          <p:nvPr/>
        </p:nvSpPr>
        <p:spPr bwMode="auto">
          <a:xfrm>
            <a:off x="4177175" y="4067856"/>
            <a:ext cx="3355322" cy="1368152"/>
          </a:xfrm>
          <a:prstGeom prst="wedgeEllipseCallout">
            <a:avLst>
              <a:gd name="adj1" fmla="val -51181"/>
              <a:gd name="adj2" fmla="val -11073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　キリストです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1461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2721DF95-D2A6-46A8-B16A-DBA416ADA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41" y="1426633"/>
            <a:ext cx="2774999" cy="5190968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9CA4BEA9-45BA-41D4-BC08-C286DCCD3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48" y="1787457"/>
            <a:ext cx="1801705" cy="197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67B3AF83-A686-43F4-8504-504265C90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44" y="3461314"/>
            <a:ext cx="1585555" cy="2498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7" y="5821251"/>
            <a:ext cx="7659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パウロの　ために　いのちの　きけんを　おかす　</a:t>
            </a:r>
            <a:endParaRPr kumimoji="1" lang="en-US" altLang="ja-JP" sz="2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どうろうしゃに　なりました</a:t>
            </a:r>
            <a:endParaRPr kumimoji="1" lang="ko-KR" altLang="en-US" sz="2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그림 1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1081514-C24B-408B-90B1-4C685D0F9C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737">
            <a:off x="5955482" y="2146341"/>
            <a:ext cx="1708025" cy="1797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그림 1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77E78935-376E-4FEB-BFD4-C5A326267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705">
            <a:off x="1733093" y="3744778"/>
            <a:ext cx="1841021" cy="1930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그림 21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2A96ADA1-5B77-4F87-BAD5-F267F72EB4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4625" flipH="1" flipV="1">
            <a:off x="6166335" y="4169922"/>
            <a:ext cx="1758376" cy="1204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54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31236</TotalTime>
  <Words>380</Words>
  <Application>Microsoft Office PowerPoint</Application>
  <PresentationFormat>画面に合わせる (4:3)</PresentationFormat>
  <Paragraphs>102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맑은 고딕</vt:lpstr>
      <vt:lpstr>Arial</vt:lpstr>
      <vt:lpstr>굴림</vt:lpstr>
      <vt:lpstr>HY중고딕</vt:lpstr>
      <vt:lpstr>HY견고딕</vt:lpstr>
      <vt:lpstr>HY울릉도B</vt:lpstr>
      <vt:lpstr>ＭＳ Ｐゴシック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2210</cp:revision>
  <dcterms:created xsi:type="dcterms:W3CDTF">2008-03-21T01:39:31Z</dcterms:created>
  <dcterms:modified xsi:type="dcterms:W3CDTF">2021-12-17T02:51:58Z</dcterms:modified>
</cp:coreProperties>
</file>