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9" r:id="rId2"/>
    <p:sldId id="548" r:id="rId3"/>
    <p:sldId id="539" r:id="rId4"/>
    <p:sldId id="549" r:id="rId5"/>
    <p:sldId id="550" r:id="rId6"/>
    <p:sldId id="551" r:id="rId7"/>
    <p:sldId id="552" r:id="rId8"/>
    <p:sldId id="553" r:id="rId9"/>
    <p:sldId id="554" r:id="rId10"/>
    <p:sldId id="587" r:id="rId11"/>
  </p:sldIdLst>
  <p:sldSz cx="9144000" cy="6858000" type="screen4x3"/>
  <p:notesSz cx="7004050" cy="9290050"/>
  <p:embeddedFontLst>
    <p:embeddedFont>
      <p:font typeface="굴림" panose="020B0600000101010101" pitchFamily="34" charset="-127"/>
      <p:regular r:id="rId14"/>
    </p:embeddedFont>
    <p:embeddedFont>
      <p:font typeface="HY중고딕" panose="020B0600070205080204" charset="-127"/>
      <p:regular r:id="rId15"/>
    </p:embeddedFont>
    <p:embeddedFont>
      <p:font typeface="맑은 고딕" panose="020B0503020000020004" pitchFamily="34" charset="-127"/>
      <p:regular r:id="rId16"/>
      <p:bold r:id="rId17"/>
    </p:embeddedFont>
  </p:embeddedFontLst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C96FC5E6-870C-4CA0-AFB2-2CF6382295CE}">
          <p14:sldIdLst>
            <p14:sldId id="259"/>
            <p14:sldId id="548"/>
            <p14:sldId id="539"/>
            <p14:sldId id="549"/>
            <p14:sldId id="550"/>
            <p14:sldId id="551"/>
            <p14:sldId id="552"/>
            <p14:sldId id="553"/>
            <p14:sldId id="554"/>
            <p14:sldId id="587"/>
          </p14:sldIdLst>
        </p14:section>
        <p14:section name="제목 없는 구역" id="{0D67D9B7-D75C-46E6-B1D2-C36E4ADAE29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826" initials="1" lastIdx="1" clrIdx="0">
    <p:extLst>
      <p:ext uri="{19B8F6BF-5375-455C-9EA6-DF929625EA0E}">
        <p15:presenceInfo xmlns:p15="http://schemas.microsoft.com/office/powerpoint/2012/main" userId="S::1826@keyexprress.club::7c16b410-f27d-4f28-a48e-19871afca9d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79646"/>
    <a:srgbClr val="C2DCFF"/>
    <a:srgbClr val="D4D4D4"/>
    <a:srgbClr val="FFC1C0"/>
    <a:srgbClr val="B8D6FF"/>
    <a:srgbClr val="9BBB59"/>
    <a:srgbClr val="C0504D"/>
    <a:srgbClr val="4F81BD"/>
    <a:srgbClr val="5F8D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73" autoAdjust="0"/>
    <p:restoredTop sz="93955" autoAdjust="0"/>
  </p:normalViewPr>
  <p:slideViewPr>
    <p:cSldViewPr>
      <p:cViewPr varScale="1">
        <p:scale>
          <a:sx n="69" d="100"/>
          <a:sy n="69" d="100"/>
        </p:scale>
        <p:origin x="84" y="8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967163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A32B07B0-F652-4E62-955C-7E3C4761B03E}" type="datetimeFigureOut">
              <a:rPr lang="ko-KR" altLang="en-US"/>
              <a:pPr>
                <a:defRPr/>
              </a:pPr>
              <a:t>2021-12-31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967163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762EB21B-85CD-464E-A575-A2FD459B4D6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967163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0EE5CA66-2304-4544-86FB-D11B9FEE2FED}" type="datetimeFigureOut">
              <a:rPr lang="ko-KR" altLang="en-US"/>
              <a:pPr>
                <a:defRPr/>
              </a:pPr>
              <a:t>2021-12-31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79513" y="696913"/>
            <a:ext cx="4645025" cy="3484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00088" y="4411663"/>
            <a:ext cx="5603875" cy="4181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967163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5ADA6992-C13F-44F5-98E4-943CB8B28AD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DA6992-C13F-44F5-98E4-943CB8B28ADE}" type="slidenum">
              <a:rPr lang="ko-KR" altLang="en-US" smtClean="0"/>
              <a:pPr>
                <a:defRPr/>
              </a:pPr>
              <a:t>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CDE2F2-D0B9-4F36-9CAA-0EFF56D09ED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DA6992-C13F-44F5-98E4-943CB8B28ADE}" type="slidenum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701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44605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5924798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355589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4375510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807449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4992109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93958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1B3D3-8AAF-4345-83B8-48DFCE0DD3E6}" type="datetimeFigureOut">
              <a:rPr lang="ko-KR" altLang="en-US"/>
              <a:pPr>
                <a:defRPr/>
              </a:pPr>
              <a:t>2021-12-31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CA0E2-4BDC-476E-8F52-2555C342759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44B29-FC16-42D7-A54A-AE265A8B2D06}" type="datetimeFigureOut">
              <a:rPr lang="ko-KR" altLang="en-US"/>
              <a:pPr>
                <a:defRPr/>
              </a:pPr>
              <a:t>2021-12-31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B4D64-9061-48F5-A925-4F5213100E8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A7552-4013-40B1-97DD-08A6325789BC}" type="datetimeFigureOut">
              <a:rPr lang="ko-KR" altLang="en-US"/>
              <a:pPr>
                <a:defRPr/>
              </a:pPr>
              <a:t>2021-12-31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04F3C-89F1-4B85-9A65-75F8BF37A88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EEC14-D136-4969-A41C-AD93C7D98344}" type="datetimeFigureOut">
              <a:rPr lang="ko-KR" altLang="en-US"/>
              <a:pPr>
                <a:defRPr/>
              </a:pPr>
              <a:t>2021-12-31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A85BB-0A50-4E18-B30F-C8DC382C421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E6F0C-2F8C-4948-8764-F61792285A0E}" type="datetimeFigureOut">
              <a:rPr lang="ko-KR" altLang="en-US"/>
              <a:pPr>
                <a:defRPr/>
              </a:pPr>
              <a:t>2021-12-31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28FEF-4989-41D6-855F-806A24A7993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D0E8E-A300-4AF7-BFED-4E20C4B2B9BE}" type="datetimeFigureOut">
              <a:rPr lang="ko-KR" altLang="en-US"/>
              <a:pPr>
                <a:defRPr/>
              </a:pPr>
              <a:t>2021-12-31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28EC0-1958-4C74-8687-A6982BA71A7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155BB-F4C8-4D6F-94F3-CC6D95652717}" type="datetimeFigureOut">
              <a:rPr lang="ko-KR" altLang="en-US"/>
              <a:pPr>
                <a:defRPr/>
              </a:pPr>
              <a:t>2021-12-31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C2885-EB7A-41F3-8D73-533BF46A8C7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5C561-4942-4F77-9814-5E4339E085B1}" type="datetimeFigureOut">
              <a:rPr lang="ko-KR" altLang="en-US"/>
              <a:pPr>
                <a:defRPr/>
              </a:pPr>
              <a:t>2021-12-31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BCF96-DFE9-4DBF-A03C-124B0B0D6BA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1318C-2A09-4135-BC61-8C77AE391CAA}" type="datetimeFigureOut">
              <a:rPr lang="ko-KR" altLang="en-US"/>
              <a:pPr>
                <a:defRPr/>
              </a:pPr>
              <a:t>2021-12-31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F653E-2ECF-4100-958E-6D8EBE12DA6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B59E0-0E0E-44CC-9A04-9918756DFD25}" type="datetimeFigureOut">
              <a:rPr lang="ko-KR" altLang="en-US"/>
              <a:pPr>
                <a:defRPr/>
              </a:pPr>
              <a:t>2021-12-31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DD93A-1DA2-4C0F-ABBF-D053DC4423B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0CFD9-1FB1-44E6-8216-C77415369C13}" type="datetimeFigureOut">
              <a:rPr lang="ko-KR" altLang="en-US"/>
              <a:pPr>
                <a:defRPr/>
              </a:pPr>
              <a:t>2021-12-31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A77CF-5C0B-4624-B4F4-644F573A4A8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FF0AAE7-0892-4F73-8CA1-6E89D1B6B97E}" type="datetimeFigureOut">
              <a:rPr lang="ko-KR" altLang="en-US"/>
              <a:pPr>
                <a:defRPr/>
              </a:pPr>
              <a:t>2021-12-31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977FF02-9BE1-469E-8693-E852BF04072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16" r:id="rId1"/>
    <p:sldLayoutId id="2147486717" r:id="rId2"/>
    <p:sldLayoutId id="2147486718" r:id="rId3"/>
    <p:sldLayoutId id="2147486719" r:id="rId4"/>
    <p:sldLayoutId id="2147486720" r:id="rId5"/>
    <p:sldLayoutId id="2147486721" r:id="rId6"/>
    <p:sldLayoutId id="2147486722" r:id="rId7"/>
    <p:sldLayoutId id="2147486723" r:id="rId8"/>
    <p:sldLayoutId id="2147486724" r:id="rId9"/>
    <p:sldLayoutId id="2147486725" r:id="rId10"/>
    <p:sldLayoutId id="2147486726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15000" t="15000" r="15000" b="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부제목 5">
            <a:extLst>
              <a:ext uri="{FF2B5EF4-FFF2-40B4-BE49-F238E27FC236}">
                <a16:creationId xmlns:a16="http://schemas.microsoft.com/office/drawing/2014/main" id="{CC59C14D-A7FF-4A1E-90CC-7285D4ECCB6D}"/>
              </a:ext>
            </a:extLst>
          </p:cNvPr>
          <p:cNvSpPr txBox="1">
            <a:spLocks/>
          </p:cNvSpPr>
          <p:nvPr/>
        </p:nvSpPr>
        <p:spPr bwMode="auto">
          <a:xfrm>
            <a:off x="6012160" y="6453336"/>
            <a:ext cx="3030613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0" lang="en-US" altLang="ko-KR" sz="14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(</a:t>
            </a:r>
            <a:r>
              <a:rPr kumimoji="0" lang="ko-KR" altLang="en-US" sz="14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사</a:t>
            </a:r>
            <a:r>
              <a:rPr kumimoji="0" lang="en-US" altLang="ko-KR" sz="14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)</a:t>
            </a:r>
            <a:r>
              <a:rPr kumimoji="0" lang="ko-KR" altLang="en-US" sz="1400" b="1" spc="50" dirty="0" err="1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세계복음화전도협회어린이선교국</a:t>
            </a:r>
            <a:endParaRPr kumimoji="0" lang="ko-KR" altLang="en-US" sz="1400" b="1" spc="50" dirty="0">
              <a:ln w="0"/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2E504B-C683-4D93-A4BB-BCCC3DEFDE6E}"/>
              </a:ext>
            </a:extLst>
          </p:cNvPr>
          <p:cNvSpPr txBox="1"/>
          <p:nvPr/>
        </p:nvSpPr>
        <p:spPr>
          <a:xfrm>
            <a:off x="683568" y="5530006"/>
            <a:ext cx="83599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2022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ねん</a:t>
            </a:r>
            <a:r>
              <a:rPr lang="ko-KR" altLang="en-US" sz="3600" dirty="0"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en-US" altLang="ko-KR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がつ</a:t>
            </a:r>
            <a:r>
              <a:rPr lang="ko-KR" altLang="en-US" sz="3600" dirty="0"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がくいんふくいんか</a:t>
            </a:r>
            <a:r>
              <a:rPr lang="ko-KR" altLang="en-US" sz="4800" dirty="0"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en-US" altLang="ko-KR" sz="5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5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</a:t>
            </a:r>
            <a:endParaRPr lang="ko-KR" altLang="en-US" sz="54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FA5FD0-6DBE-4658-92F6-B300D7E75E3A}"/>
              </a:ext>
            </a:extLst>
          </p:cNvPr>
          <p:cNvSpPr txBox="1"/>
          <p:nvPr/>
        </p:nvSpPr>
        <p:spPr>
          <a:xfrm>
            <a:off x="872910" y="116632"/>
            <a:ext cx="73741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5400" dirty="0">
                <a:latin typeface="+mn-ea"/>
                <a:ea typeface="+mn-ea"/>
              </a:rPr>
              <a:t>あらかじめ　せいふくした</a:t>
            </a:r>
            <a:endParaRPr lang="en-US" altLang="ja-JP" sz="5400" dirty="0">
              <a:latin typeface="+mn-ea"/>
              <a:ea typeface="+mn-ea"/>
            </a:endParaRPr>
          </a:p>
          <a:p>
            <a:pPr algn="l"/>
            <a:r>
              <a:rPr lang="ko-KR" altLang="en-US" sz="5400" dirty="0">
                <a:latin typeface="+mn-ea"/>
                <a:ea typeface="+mn-ea"/>
              </a:rPr>
              <a:t> </a:t>
            </a:r>
            <a:r>
              <a:rPr lang="en-US" altLang="ko-KR" sz="5400" dirty="0">
                <a:latin typeface="+mn-ea"/>
                <a:ea typeface="+mn-ea"/>
              </a:rPr>
              <a:t>Remnant</a:t>
            </a:r>
            <a:endParaRPr lang="ko-KR" altLang="en-US" sz="5400" dirty="0">
              <a:latin typeface="+mn-ea"/>
              <a:ea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62C2079F-8E02-44AD-8954-74FC05168365}"/>
              </a:ext>
            </a:extLst>
          </p:cNvPr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331" y="1775788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3">
            <a:extLst>
              <a:ext uri="{FF2B5EF4-FFF2-40B4-BE49-F238E27FC236}">
                <a16:creationId xmlns:a16="http://schemas.microsoft.com/office/drawing/2014/main" id="{9FFD0B72-0291-4713-AD0D-CA88D3A1D5A3}"/>
              </a:ext>
            </a:extLst>
          </p:cNvPr>
          <p:cNvSpPr>
            <a:spLocks/>
          </p:cNvSpPr>
          <p:nvPr/>
        </p:nvSpPr>
        <p:spPr bwMode="auto">
          <a:xfrm>
            <a:off x="539552" y="723305"/>
            <a:ext cx="892969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6" name="Oval 4">
            <a:extLst>
              <a:ext uri="{FF2B5EF4-FFF2-40B4-BE49-F238E27FC236}">
                <a16:creationId xmlns:a16="http://schemas.microsoft.com/office/drawing/2014/main" id="{DEA24223-75DC-42C3-B6A0-4C65AF245493}"/>
              </a:ext>
            </a:extLst>
          </p:cNvPr>
          <p:cNvSpPr>
            <a:spLocks/>
          </p:cNvSpPr>
          <p:nvPr/>
        </p:nvSpPr>
        <p:spPr bwMode="auto">
          <a:xfrm>
            <a:off x="1432521" y="723305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7" name="Oval 5">
            <a:extLst>
              <a:ext uri="{FF2B5EF4-FFF2-40B4-BE49-F238E27FC236}">
                <a16:creationId xmlns:a16="http://schemas.microsoft.com/office/drawing/2014/main" id="{24FF77A8-C6D3-441F-913C-77EE6FDE6D6A}"/>
              </a:ext>
            </a:extLst>
          </p:cNvPr>
          <p:cNvSpPr>
            <a:spLocks/>
          </p:cNvSpPr>
          <p:nvPr/>
        </p:nvSpPr>
        <p:spPr bwMode="auto">
          <a:xfrm>
            <a:off x="2353379" y="723305"/>
            <a:ext cx="892969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を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8" name="Oval 6">
            <a:extLst>
              <a:ext uri="{FF2B5EF4-FFF2-40B4-BE49-F238E27FC236}">
                <a16:creationId xmlns:a16="http://schemas.microsoft.com/office/drawing/2014/main" id="{E284B3FF-8A66-4FCA-855C-3823E5865B13}"/>
              </a:ext>
            </a:extLst>
          </p:cNvPr>
          <p:cNvSpPr>
            <a:spLocks/>
          </p:cNvSpPr>
          <p:nvPr/>
        </p:nvSpPr>
        <p:spPr bwMode="auto">
          <a:xfrm>
            <a:off x="3412622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し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9" name="Oval 7">
            <a:extLst>
              <a:ext uri="{FF2B5EF4-FFF2-40B4-BE49-F238E27FC236}">
                <a16:creationId xmlns:a16="http://schemas.microsoft.com/office/drawing/2014/main" id="{5380BA87-6229-4D3B-BFD4-319F5FEF2A25}"/>
              </a:ext>
            </a:extLst>
          </p:cNvPr>
          <p:cNvSpPr>
            <a:spLocks/>
          </p:cNvSpPr>
          <p:nvPr/>
        </p:nvSpPr>
        <p:spPr bwMode="auto">
          <a:xfrm>
            <a:off x="5133453" y="723305"/>
            <a:ext cx="892969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0" name="Oval 8">
            <a:extLst>
              <a:ext uri="{FF2B5EF4-FFF2-40B4-BE49-F238E27FC236}">
                <a16:creationId xmlns:a16="http://schemas.microsoft.com/office/drawing/2014/main" id="{8E4736F9-F117-4498-9574-94387FE6DEA7}"/>
              </a:ext>
            </a:extLst>
          </p:cNvPr>
          <p:cNvSpPr>
            <a:spLocks/>
          </p:cNvSpPr>
          <p:nvPr/>
        </p:nvSpPr>
        <p:spPr bwMode="auto">
          <a:xfrm>
            <a:off x="6026422" y="723305"/>
            <a:ext cx="892969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1" name="Oval 9">
            <a:extLst>
              <a:ext uri="{FF2B5EF4-FFF2-40B4-BE49-F238E27FC236}">
                <a16:creationId xmlns:a16="http://schemas.microsoft.com/office/drawing/2014/main" id="{9A151D0B-B589-4B29-B97D-60F75778E407}"/>
              </a:ext>
            </a:extLst>
          </p:cNvPr>
          <p:cNvSpPr>
            <a:spLocks/>
          </p:cNvSpPr>
          <p:nvPr/>
        </p:nvSpPr>
        <p:spPr bwMode="auto">
          <a:xfrm>
            <a:off x="6919391" y="688309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2" name="Oval 10">
            <a:extLst>
              <a:ext uri="{FF2B5EF4-FFF2-40B4-BE49-F238E27FC236}">
                <a16:creationId xmlns:a16="http://schemas.microsoft.com/office/drawing/2014/main" id="{3072ECCC-5F62-4738-9C65-92B82E03EF1F}"/>
              </a:ext>
            </a:extLst>
          </p:cNvPr>
          <p:cNvSpPr>
            <a:spLocks/>
          </p:cNvSpPr>
          <p:nvPr/>
        </p:nvSpPr>
        <p:spPr bwMode="auto">
          <a:xfrm>
            <a:off x="7812360" y="702846"/>
            <a:ext cx="892969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3" name="Oval 6">
            <a:extLst>
              <a:ext uri="{FF2B5EF4-FFF2-40B4-BE49-F238E27FC236}">
                <a16:creationId xmlns:a16="http://schemas.microsoft.com/office/drawing/2014/main" id="{1A521863-CE8A-4655-BB24-A0F535772217}"/>
              </a:ext>
            </a:extLst>
          </p:cNvPr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て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4" name="모서리가 둥근 직사각형 14">
            <a:extLst>
              <a:ext uri="{FF2B5EF4-FFF2-40B4-BE49-F238E27FC236}">
                <a16:creationId xmlns:a16="http://schemas.microsoft.com/office/drawing/2014/main" id="{0408E255-E079-43FE-A87A-1FE7DA18519B}"/>
              </a:ext>
            </a:extLst>
          </p:cNvPr>
          <p:cNvSpPr/>
          <p:nvPr/>
        </p:nvSpPr>
        <p:spPr>
          <a:xfrm>
            <a:off x="367277" y="2167155"/>
            <a:ext cx="8497529" cy="1616298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みことば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-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かみのかたちを　かいふくした　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レムナントは　</a:t>
            </a:r>
            <a:r>
              <a:rPr kumimoji="0" lang="en-US" altLang="ja-JP" sz="2800" dirty="0">
                <a:solidFill>
                  <a:srgbClr val="0066FF"/>
                </a:solidFill>
                <a:latin typeface="ＭＳ Ｐゴシック" panose="020B0600070205080204" pitchFamily="50" charset="-128"/>
              </a:rPr>
              <a:t>3</a:t>
            </a:r>
            <a:r>
              <a:rPr kumimoji="0"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</a:rPr>
              <a:t>ちょうえつの　しゅくふくで　</a:t>
            </a:r>
            <a:endParaRPr kumimoji="0" lang="en-US" altLang="ja-JP" sz="2800" dirty="0">
              <a:solidFill>
                <a:srgbClr val="0066FF"/>
              </a:solidFill>
              <a:latin typeface="ＭＳ Ｐゴシック" panose="020B0600070205080204" pitchFamily="50" charset="-128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>
                <a:solidFill>
                  <a:srgbClr val="0066FF"/>
                </a:solidFill>
                <a:latin typeface="ＭＳ Ｐゴシック" panose="020B0600070205080204" pitchFamily="50" charset="-128"/>
              </a:rPr>
              <a:t>げんばを　あらかじめ　せ</a:t>
            </a:r>
            <a:r>
              <a:rPr kumimoji="0"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</a:rPr>
              <a:t>いふくして　しょうにんの　</a:t>
            </a:r>
            <a:endParaRPr kumimoji="0" lang="en-US" altLang="ja-JP" sz="2800" dirty="0">
              <a:solidFill>
                <a:srgbClr val="0066FF"/>
              </a:solidFill>
              <a:latin typeface="ＭＳ Ｐゴシック" panose="020B0600070205080204" pitchFamily="50" charset="-128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</a:rPr>
              <a:t>こたえを　あじわいました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" name="모서리가 둥근 직사각형 16">
            <a:extLst>
              <a:ext uri="{FF2B5EF4-FFF2-40B4-BE49-F238E27FC236}">
                <a16:creationId xmlns:a16="http://schemas.microsoft.com/office/drawing/2014/main" id="{795CE58C-5AF5-4AE0-81C8-10346C4DDC1D}"/>
              </a:ext>
            </a:extLst>
          </p:cNvPr>
          <p:cNvSpPr/>
          <p:nvPr/>
        </p:nvSpPr>
        <p:spPr>
          <a:xfrm>
            <a:off x="335011" y="3913156"/>
            <a:ext cx="8473978" cy="1354310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じっせん　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–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わたしの　ちいさな　ことを　ただ</a:t>
            </a:r>
            <a:r>
              <a:rPr kumimoji="0" lang="ja-JP" altLang="en-US" sz="2800" dirty="0">
                <a:solidFill>
                  <a:srgbClr val="00B050"/>
                </a:solidFill>
                <a:latin typeface="ＭＳ Ｐゴシック" panose="020B0600070205080204" pitchFamily="50" charset="-128"/>
              </a:rPr>
              <a:t>の　</a:t>
            </a:r>
            <a:endParaRPr kumimoji="0" lang="en-US" altLang="ja-JP" sz="2800" dirty="0">
              <a:solidFill>
                <a:srgbClr val="00B050"/>
              </a:solidFill>
              <a:latin typeface="ＭＳ Ｐゴシック" panose="020B0600070205080204" pitchFamily="50" charset="-128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dirty="0">
                <a:solidFill>
                  <a:srgbClr val="00B050"/>
                </a:solidFill>
                <a:latin typeface="ＭＳ Ｐゴシック" panose="020B0600070205080204" pitchFamily="50" charset="-128"/>
              </a:rPr>
              <a:t>さくひんとして　つくる　ちいさな　じっせんを　きめよう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" name="모서리가 둥근 직사각형 15">
            <a:extLst>
              <a:ext uri="{FF2B5EF4-FFF2-40B4-BE49-F238E27FC236}">
                <a16:creationId xmlns:a16="http://schemas.microsoft.com/office/drawing/2014/main" id="{3017F129-0ACB-4538-BFD1-6E1BA2B0CC81}"/>
              </a:ext>
            </a:extLst>
          </p:cNvPr>
          <p:cNvSpPr/>
          <p:nvPr/>
        </p:nvSpPr>
        <p:spPr>
          <a:xfrm>
            <a:off x="282578" y="5461976"/>
            <a:ext cx="8473978" cy="961829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いのり　ｰ　みことばを　かんがえて　いのりぶんを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かいてみよう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3B3F4B5-6C54-4E66-AB41-747287793F18}"/>
              </a:ext>
            </a:extLst>
          </p:cNvPr>
          <p:cNvSpPr txBox="1"/>
          <p:nvPr/>
        </p:nvSpPr>
        <p:spPr>
          <a:xfrm>
            <a:off x="395536" y="83671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フォーラム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1DC356D-B208-4AFD-BB33-CA67FD14F6DC}"/>
              </a:ext>
            </a:extLst>
          </p:cNvPr>
          <p:cNvSpPr txBox="1"/>
          <p:nvPr/>
        </p:nvSpPr>
        <p:spPr>
          <a:xfrm>
            <a:off x="5223067" y="828620"/>
            <a:ext cx="348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こく　いん　し　よう</a:t>
            </a:r>
          </a:p>
        </p:txBody>
      </p:sp>
    </p:spTree>
    <p:extLst>
      <p:ext uri="{BB962C8B-B14F-4D97-AF65-F5344CB8AC3E}">
        <p14:creationId xmlns:p14="http://schemas.microsoft.com/office/powerpoint/2010/main" val="36389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70000" b="7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자유형: 도형 16">
            <a:extLst>
              <a:ext uri="{FF2B5EF4-FFF2-40B4-BE49-F238E27FC236}">
                <a16:creationId xmlns:a16="http://schemas.microsoft.com/office/drawing/2014/main" id="{AF440613-4622-47DF-BEBF-1C534BB3C4F5}"/>
              </a:ext>
            </a:extLst>
          </p:cNvPr>
          <p:cNvSpPr/>
          <p:nvPr/>
        </p:nvSpPr>
        <p:spPr bwMode="auto">
          <a:xfrm>
            <a:off x="6156176" y="3473006"/>
            <a:ext cx="2880320" cy="3120287"/>
          </a:xfrm>
          <a:custGeom>
            <a:avLst/>
            <a:gdLst>
              <a:gd name="connsiteX0" fmla="*/ 586262 w 2448272"/>
              <a:gd name="connsiteY0" fmla="*/ 2086 h 2620401"/>
              <a:gd name="connsiteX1" fmla="*/ 2407820 w 2448272"/>
              <a:gd name="connsiteY1" fmla="*/ 254167 h 2620401"/>
              <a:gd name="connsiteX2" fmla="*/ 2448272 w 2448272"/>
              <a:gd name="connsiteY2" fmla="*/ 234323 h 2620401"/>
              <a:gd name="connsiteX3" fmla="*/ 2448272 w 2448272"/>
              <a:gd name="connsiteY3" fmla="*/ 2383163 h 2620401"/>
              <a:gd name="connsiteX4" fmla="*/ 2211034 w 2448272"/>
              <a:gd name="connsiteY4" fmla="*/ 2620401 h 2620401"/>
              <a:gd name="connsiteX5" fmla="*/ 237238 w 2448272"/>
              <a:gd name="connsiteY5" fmla="*/ 2620401 h 2620401"/>
              <a:gd name="connsiteX6" fmla="*/ 0 w 2448272"/>
              <a:gd name="connsiteY6" fmla="*/ 2383163 h 2620401"/>
              <a:gd name="connsiteX7" fmla="*/ 0 w 2448272"/>
              <a:gd name="connsiteY7" fmla="*/ 119683 h 2620401"/>
              <a:gd name="connsiteX8" fmla="*/ 69288 w 2448272"/>
              <a:gd name="connsiteY8" fmla="*/ 86112 h 2620401"/>
              <a:gd name="connsiteX9" fmla="*/ 586262 w 2448272"/>
              <a:gd name="connsiteY9" fmla="*/ 2086 h 2620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48272" h="2620401">
                <a:moveTo>
                  <a:pt x="586262" y="2086"/>
                </a:moveTo>
                <a:cubicBezTo>
                  <a:pt x="1227371" y="36230"/>
                  <a:pt x="1887864" y="475305"/>
                  <a:pt x="2407820" y="254167"/>
                </a:cubicBezTo>
                <a:lnTo>
                  <a:pt x="2448272" y="234323"/>
                </a:lnTo>
                <a:lnTo>
                  <a:pt x="2448272" y="2383163"/>
                </a:lnTo>
                <a:cubicBezTo>
                  <a:pt x="2448272" y="2514186"/>
                  <a:pt x="2342057" y="2620401"/>
                  <a:pt x="2211034" y="2620401"/>
                </a:cubicBezTo>
                <a:lnTo>
                  <a:pt x="237238" y="2620401"/>
                </a:lnTo>
                <a:cubicBezTo>
                  <a:pt x="106215" y="2620401"/>
                  <a:pt x="0" y="2514186"/>
                  <a:pt x="0" y="2383163"/>
                </a:cubicBezTo>
                <a:lnTo>
                  <a:pt x="0" y="119683"/>
                </a:lnTo>
                <a:lnTo>
                  <a:pt x="69288" y="86112"/>
                </a:lnTo>
                <a:cubicBezTo>
                  <a:pt x="238008" y="13580"/>
                  <a:pt x="411414" y="-7226"/>
                  <a:pt x="586262" y="208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4" name="자유형: 도형 13">
            <a:extLst>
              <a:ext uri="{FF2B5EF4-FFF2-40B4-BE49-F238E27FC236}">
                <a16:creationId xmlns:a16="http://schemas.microsoft.com/office/drawing/2014/main" id="{52C51D8B-B7EE-449D-90F2-4A8E5EE9997C}"/>
              </a:ext>
            </a:extLst>
          </p:cNvPr>
          <p:cNvSpPr/>
          <p:nvPr/>
        </p:nvSpPr>
        <p:spPr bwMode="auto">
          <a:xfrm>
            <a:off x="3110137" y="3472657"/>
            <a:ext cx="2880320" cy="3120636"/>
          </a:xfrm>
          <a:custGeom>
            <a:avLst/>
            <a:gdLst>
              <a:gd name="connsiteX0" fmla="*/ 586262 w 2448272"/>
              <a:gd name="connsiteY0" fmla="*/ 2086 h 2620401"/>
              <a:gd name="connsiteX1" fmla="*/ 2407820 w 2448272"/>
              <a:gd name="connsiteY1" fmla="*/ 254167 h 2620401"/>
              <a:gd name="connsiteX2" fmla="*/ 2448272 w 2448272"/>
              <a:gd name="connsiteY2" fmla="*/ 234323 h 2620401"/>
              <a:gd name="connsiteX3" fmla="*/ 2448272 w 2448272"/>
              <a:gd name="connsiteY3" fmla="*/ 2383163 h 2620401"/>
              <a:gd name="connsiteX4" fmla="*/ 2211034 w 2448272"/>
              <a:gd name="connsiteY4" fmla="*/ 2620401 h 2620401"/>
              <a:gd name="connsiteX5" fmla="*/ 237238 w 2448272"/>
              <a:gd name="connsiteY5" fmla="*/ 2620401 h 2620401"/>
              <a:gd name="connsiteX6" fmla="*/ 0 w 2448272"/>
              <a:gd name="connsiteY6" fmla="*/ 2383163 h 2620401"/>
              <a:gd name="connsiteX7" fmla="*/ 0 w 2448272"/>
              <a:gd name="connsiteY7" fmla="*/ 119683 h 2620401"/>
              <a:gd name="connsiteX8" fmla="*/ 69288 w 2448272"/>
              <a:gd name="connsiteY8" fmla="*/ 86112 h 2620401"/>
              <a:gd name="connsiteX9" fmla="*/ 586262 w 2448272"/>
              <a:gd name="connsiteY9" fmla="*/ 2086 h 2620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48272" h="2620401">
                <a:moveTo>
                  <a:pt x="586262" y="2086"/>
                </a:moveTo>
                <a:cubicBezTo>
                  <a:pt x="1227371" y="36230"/>
                  <a:pt x="1887864" y="475305"/>
                  <a:pt x="2407820" y="254167"/>
                </a:cubicBezTo>
                <a:lnTo>
                  <a:pt x="2448272" y="234323"/>
                </a:lnTo>
                <a:lnTo>
                  <a:pt x="2448272" y="2383163"/>
                </a:lnTo>
                <a:cubicBezTo>
                  <a:pt x="2448272" y="2514186"/>
                  <a:pt x="2342057" y="2620401"/>
                  <a:pt x="2211034" y="2620401"/>
                </a:cubicBezTo>
                <a:lnTo>
                  <a:pt x="237238" y="2620401"/>
                </a:lnTo>
                <a:cubicBezTo>
                  <a:pt x="106215" y="2620401"/>
                  <a:pt x="0" y="2514186"/>
                  <a:pt x="0" y="2383163"/>
                </a:cubicBezTo>
                <a:lnTo>
                  <a:pt x="0" y="119683"/>
                </a:lnTo>
                <a:lnTo>
                  <a:pt x="69288" y="86112"/>
                </a:lnTo>
                <a:cubicBezTo>
                  <a:pt x="238008" y="13580"/>
                  <a:pt x="411414" y="-7226"/>
                  <a:pt x="586262" y="208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690005-193D-475A-B51E-468FA5E035E8}"/>
              </a:ext>
            </a:extLst>
          </p:cNvPr>
          <p:cNvSpPr txBox="1"/>
          <p:nvPr/>
        </p:nvSpPr>
        <p:spPr>
          <a:xfrm>
            <a:off x="919017" y="980728"/>
            <a:ext cx="5832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サミットタイム</a:t>
            </a:r>
            <a:r>
              <a:rPr lang="en-US" altLang="ko-KR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(Summit Time)</a:t>
            </a:r>
            <a:endParaRPr lang="en-US" altLang="ko-KR" sz="4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B83215-3C9C-41D5-B3D9-2362D5F3C4EE}"/>
              </a:ext>
            </a:extLst>
          </p:cNvPr>
          <p:cNvSpPr txBox="1"/>
          <p:nvPr/>
        </p:nvSpPr>
        <p:spPr>
          <a:xfrm>
            <a:off x="-21996" y="57398"/>
            <a:ext cx="24689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5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じょろん</a:t>
            </a:r>
            <a:endParaRPr lang="ko-KR" altLang="en-US" sz="54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2" name="자유형: 도형 11">
            <a:extLst>
              <a:ext uri="{FF2B5EF4-FFF2-40B4-BE49-F238E27FC236}">
                <a16:creationId xmlns:a16="http://schemas.microsoft.com/office/drawing/2014/main" id="{D905ACEE-0BD2-4EAF-A364-0091A68FD557}"/>
              </a:ext>
            </a:extLst>
          </p:cNvPr>
          <p:cNvSpPr/>
          <p:nvPr/>
        </p:nvSpPr>
        <p:spPr bwMode="auto">
          <a:xfrm>
            <a:off x="3110137" y="2564666"/>
            <a:ext cx="2880320" cy="1457661"/>
          </a:xfrm>
          <a:custGeom>
            <a:avLst/>
            <a:gdLst>
              <a:gd name="connsiteX0" fmla="*/ 237238 w 2448272"/>
              <a:gd name="connsiteY0" fmla="*/ 0 h 1224136"/>
              <a:gd name="connsiteX1" fmla="*/ 2211034 w 2448272"/>
              <a:gd name="connsiteY1" fmla="*/ 0 h 1224136"/>
              <a:gd name="connsiteX2" fmla="*/ 2448272 w 2448272"/>
              <a:gd name="connsiteY2" fmla="*/ 237238 h 1224136"/>
              <a:gd name="connsiteX3" fmla="*/ 2448272 w 2448272"/>
              <a:gd name="connsiteY3" fmla="*/ 1142314 h 1224136"/>
              <a:gd name="connsiteX4" fmla="*/ 2407820 w 2448272"/>
              <a:gd name="connsiteY4" fmla="*/ 1162158 h 1224136"/>
              <a:gd name="connsiteX5" fmla="*/ 69288 w 2448272"/>
              <a:gd name="connsiteY5" fmla="*/ 994103 h 1224136"/>
              <a:gd name="connsiteX6" fmla="*/ 0 w 2448272"/>
              <a:gd name="connsiteY6" fmla="*/ 1027674 h 1224136"/>
              <a:gd name="connsiteX7" fmla="*/ 0 w 2448272"/>
              <a:gd name="connsiteY7" fmla="*/ 237238 h 1224136"/>
              <a:gd name="connsiteX8" fmla="*/ 237238 w 2448272"/>
              <a:gd name="connsiteY8" fmla="*/ 0 h 122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8272" h="1224136">
                <a:moveTo>
                  <a:pt x="237238" y="0"/>
                </a:moveTo>
                <a:lnTo>
                  <a:pt x="2211034" y="0"/>
                </a:lnTo>
                <a:cubicBezTo>
                  <a:pt x="2342057" y="0"/>
                  <a:pt x="2448272" y="106215"/>
                  <a:pt x="2448272" y="237238"/>
                </a:cubicBezTo>
                <a:lnTo>
                  <a:pt x="2448272" y="1142314"/>
                </a:lnTo>
                <a:lnTo>
                  <a:pt x="2407820" y="1162158"/>
                </a:lnTo>
                <a:cubicBezTo>
                  <a:pt x="1746057" y="1443606"/>
                  <a:pt x="856649" y="655619"/>
                  <a:pt x="69288" y="994103"/>
                </a:cubicBezTo>
                <a:lnTo>
                  <a:pt x="0" y="1027674"/>
                </a:lnTo>
                <a:lnTo>
                  <a:pt x="0" y="237238"/>
                </a:lnTo>
                <a:cubicBezTo>
                  <a:pt x="0" y="106215"/>
                  <a:pt x="106215" y="0"/>
                  <a:pt x="237238" y="0"/>
                </a:cubicBez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0" name="자유형: 도형 9">
            <a:extLst>
              <a:ext uri="{FF2B5EF4-FFF2-40B4-BE49-F238E27FC236}">
                <a16:creationId xmlns:a16="http://schemas.microsoft.com/office/drawing/2014/main" id="{2DA9DC89-8D51-42E2-9B53-F24138CCA22F}"/>
              </a:ext>
            </a:extLst>
          </p:cNvPr>
          <p:cNvSpPr/>
          <p:nvPr/>
        </p:nvSpPr>
        <p:spPr bwMode="auto">
          <a:xfrm>
            <a:off x="64098" y="3476716"/>
            <a:ext cx="2880320" cy="3120636"/>
          </a:xfrm>
          <a:custGeom>
            <a:avLst/>
            <a:gdLst>
              <a:gd name="connsiteX0" fmla="*/ 586262 w 2448272"/>
              <a:gd name="connsiteY0" fmla="*/ 2086 h 2620401"/>
              <a:gd name="connsiteX1" fmla="*/ 2407820 w 2448272"/>
              <a:gd name="connsiteY1" fmla="*/ 254167 h 2620401"/>
              <a:gd name="connsiteX2" fmla="*/ 2448272 w 2448272"/>
              <a:gd name="connsiteY2" fmla="*/ 234323 h 2620401"/>
              <a:gd name="connsiteX3" fmla="*/ 2448272 w 2448272"/>
              <a:gd name="connsiteY3" fmla="*/ 2383163 h 2620401"/>
              <a:gd name="connsiteX4" fmla="*/ 2211034 w 2448272"/>
              <a:gd name="connsiteY4" fmla="*/ 2620401 h 2620401"/>
              <a:gd name="connsiteX5" fmla="*/ 237238 w 2448272"/>
              <a:gd name="connsiteY5" fmla="*/ 2620401 h 2620401"/>
              <a:gd name="connsiteX6" fmla="*/ 0 w 2448272"/>
              <a:gd name="connsiteY6" fmla="*/ 2383163 h 2620401"/>
              <a:gd name="connsiteX7" fmla="*/ 0 w 2448272"/>
              <a:gd name="connsiteY7" fmla="*/ 119683 h 2620401"/>
              <a:gd name="connsiteX8" fmla="*/ 69288 w 2448272"/>
              <a:gd name="connsiteY8" fmla="*/ 86112 h 2620401"/>
              <a:gd name="connsiteX9" fmla="*/ 586262 w 2448272"/>
              <a:gd name="connsiteY9" fmla="*/ 2086 h 2620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48272" h="2620401">
                <a:moveTo>
                  <a:pt x="586262" y="2086"/>
                </a:moveTo>
                <a:cubicBezTo>
                  <a:pt x="1227371" y="36230"/>
                  <a:pt x="1887864" y="475305"/>
                  <a:pt x="2407820" y="254167"/>
                </a:cubicBezTo>
                <a:lnTo>
                  <a:pt x="2448272" y="234323"/>
                </a:lnTo>
                <a:lnTo>
                  <a:pt x="2448272" y="2383163"/>
                </a:lnTo>
                <a:cubicBezTo>
                  <a:pt x="2448272" y="2514186"/>
                  <a:pt x="2342057" y="2620401"/>
                  <a:pt x="2211034" y="2620401"/>
                </a:cubicBezTo>
                <a:lnTo>
                  <a:pt x="237238" y="2620401"/>
                </a:lnTo>
                <a:cubicBezTo>
                  <a:pt x="106215" y="2620401"/>
                  <a:pt x="0" y="2514186"/>
                  <a:pt x="0" y="2383163"/>
                </a:cubicBezTo>
                <a:lnTo>
                  <a:pt x="0" y="119683"/>
                </a:lnTo>
                <a:lnTo>
                  <a:pt x="69288" y="86112"/>
                </a:lnTo>
                <a:cubicBezTo>
                  <a:pt x="238008" y="13580"/>
                  <a:pt x="411414" y="-7226"/>
                  <a:pt x="586262" y="208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 dirty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3" name="자유형: 도형 12">
            <a:extLst>
              <a:ext uri="{FF2B5EF4-FFF2-40B4-BE49-F238E27FC236}">
                <a16:creationId xmlns:a16="http://schemas.microsoft.com/office/drawing/2014/main" id="{B102A3C6-FF8F-4330-80AE-62696857B219}"/>
              </a:ext>
            </a:extLst>
          </p:cNvPr>
          <p:cNvSpPr/>
          <p:nvPr/>
        </p:nvSpPr>
        <p:spPr bwMode="auto">
          <a:xfrm>
            <a:off x="64098" y="2564666"/>
            <a:ext cx="2880320" cy="1457824"/>
          </a:xfrm>
          <a:custGeom>
            <a:avLst/>
            <a:gdLst>
              <a:gd name="connsiteX0" fmla="*/ 237238 w 2448272"/>
              <a:gd name="connsiteY0" fmla="*/ 0 h 1224136"/>
              <a:gd name="connsiteX1" fmla="*/ 2211034 w 2448272"/>
              <a:gd name="connsiteY1" fmla="*/ 0 h 1224136"/>
              <a:gd name="connsiteX2" fmla="*/ 2448272 w 2448272"/>
              <a:gd name="connsiteY2" fmla="*/ 237238 h 1224136"/>
              <a:gd name="connsiteX3" fmla="*/ 2448272 w 2448272"/>
              <a:gd name="connsiteY3" fmla="*/ 1142314 h 1224136"/>
              <a:gd name="connsiteX4" fmla="*/ 2407820 w 2448272"/>
              <a:gd name="connsiteY4" fmla="*/ 1162158 h 1224136"/>
              <a:gd name="connsiteX5" fmla="*/ 69288 w 2448272"/>
              <a:gd name="connsiteY5" fmla="*/ 994103 h 1224136"/>
              <a:gd name="connsiteX6" fmla="*/ 0 w 2448272"/>
              <a:gd name="connsiteY6" fmla="*/ 1027674 h 1224136"/>
              <a:gd name="connsiteX7" fmla="*/ 0 w 2448272"/>
              <a:gd name="connsiteY7" fmla="*/ 237238 h 1224136"/>
              <a:gd name="connsiteX8" fmla="*/ 237238 w 2448272"/>
              <a:gd name="connsiteY8" fmla="*/ 0 h 122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8272" h="1224136">
                <a:moveTo>
                  <a:pt x="237238" y="0"/>
                </a:moveTo>
                <a:lnTo>
                  <a:pt x="2211034" y="0"/>
                </a:lnTo>
                <a:cubicBezTo>
                  <a:pt x="2342057" y="0"/>
                  <a:pt x="2448272" y="106215"/>
                  <a:pt x="2448272" y="237238"/>
                </a:cubicBezTo>
                <a:lnTo>
                  <a:pt x="2448272" y="1142314"/>
                </a:lnTo>
                <a:lnTo>
                  <a:pt x="2407820" y="1162158"/>
                </a:lnTo>
                <a:cubicBezTo>
                  <a:pt x="1746057" y="1443606"/>
                  <a:pt x="856649" y="655619"/>
                  <a:pt x="69288" y="994103"/>
                </a:cubicBezTo>
                <a:lnTo>
                  <a:pt x="0" y="1027674"/>
                </a:lnTo>
                <a:lnTo>
                  <a:pt x="0" y="237238"/>
                </a:lnTo>
                <a:cubicBezTo>
                  <a:pt x="0" y="106215"/>
                  <a:pt x="106215" y="0"/>
                  <a:pt x="237238" y="0"/>
                </a:cubicBezTo>
                <a:close/>
              </a:path>
            </a:pathLst>
          </a:custGeom>
          <a:gradFill>
            <a:gsLst>
              <a:gs pos="0">
                <a:srgbClr val="C00000"/>
              </a:gs>
              <a:gs pos="80000">
                <a:srgbClr val="C00000"/>
              </a:gs>
              <a:gs pos="100000">
                <a:srgbClr val="C00000"/>
              </a:gs>
            </a:gsLst>
          </a:gra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5" name="자유형: 도형 14">
            <a:extLst>
              <a:ext uri="{FF2B5EF4-FFF2-40B4-BE49-F238E27FC236}">
                <a16:creationId xmlns:a16="http://schemas.microsoft.com/office/drawing/2014/main" id="{31C437C8-1596-4E6B-BACF-48C184480064}"/>
              </a:ext>
            </a:extLst>
          </p:cNvPr>
          <p:cNvSpPr/>
          <p:nvPr/>
        </p:nvSpPr>
        <p:spPr bwMode="auto">
          <a:xfrm>
            <a:off x="6156176" y="2565014"/>
            <a:ext cx="2880320" cy="1457661"/>
          </a:xfrm>
          <a:custGeom>
            <a:avLst/>
            <a:gdLst>
              <a:gd name="connsiteX0" fmla="*/ 237238 w 2448272"/>
              <a:gd name="connsiteY0" fmla="*/ 0 h 1224136"/>
              <a:gd name="connsiteX1" fmla="*/ 2211034 w 2448272"/>
              <a:gd name="connsiteY1" fmla="*/ 0 h 1224136"/>
              <a:gd name="connsiteX2" fmla="*/ 2448272 w 2448272"/>
              <a:gd name="connsiteY2" fmla="*/ 237238 h 1224136"/>
              <a:gd name="connsiteX3" fmla="*/ 2448272 w 2448272"/>
              <a:gd name="connsiteY3" fmla="*/ 1142314 h 1224136"/>
              <a:gd name="connsiteX4" fmla="*/ 2407820 w 2448272"/>
              <a:gd name="connsiteY4" fmla="*/ 1162158 h 1224136"/>
              <a:gd name="connsiteX5" fmla="*/ 69288 w 2448272"/>
              <a:gd name="connsiteY5" fmla="*/ 994103 h 1224136"/>
              <a:gd name="connsiteX6" fmla="*/ 0 w 2448272"/>
              <a:gd name="connsiteY6" fmla="*/ 1027674 h 1224136"/>
              <a:gd name="connsiteX7" fmla="*/ 0 w 2448272"/>
              <a:gd name="connsiteY7" fmla="*/ 237238 h 1224136"/>
              <a:gd name="connsiteX8" fmla="*/ 237238 w 2448272"/>
              <a:gd name="connsiteY8" fmla="*/ 0 h 122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8272" h="1224136">
                <a:moveTo>
                  <a:pt x="237238" y="0"/>
                </a:moveTo>
                <a:lnTo>
                  <a:pt x="2211034" y="0"/>
                </a:lnTo>
                <a:cubicBezTo>
                  <a:pt x="2342057" y="0"/>
                  <a:pt x="2448272" y="106215"/>
                  <a:pt x="2448272" y="237238"/>
                </a:cubicBezTo>
                <a:lnTo>
                  <a:pt x="2448272" y="1142314"/>
                </a:lnTo>
                <a:lnTo>
                  <a:pt x="2407820" y="1162158"/>
                </a:lnTo>
                <a:cubicBezTo>
                  <a:pt x="1746057" y="1443606"/>
                  <a:pt x="856649" y="655619"/>
                  <a:pt x="69288" y="994103"/>
                </a:cubicBezTo>
                <a:lnTo>
                  <a:pt x="0" y="1027674"/>
                </a:lnTo>
                <a:lnTo>
                  <a:pt x="0" y="237238"/>
                </a:lnTo>
                <a:cubicBezTo>
                  <a:pt x="0" y="106215"/>
                  <a:pt x="106215" y="0"/>
                  <a:pt x="237238" y="0"/>
                </a:cubicBezTo>
                <a:close/>
              </a:path>
            </a:pathLst>
          </a:custGeom>
          <a:gradFill>
            <a:gsLst>
              <a:gs pos="0">
                <a:srgbClr val="00B050"/>
              </a:gs>
              <a:gs pos="80000">
                <a:srgbClr val="00B050"/>
              </a:gs>
              <a:gs pos="100000">
                <a:srgbClr val="00B050"/>
              </a:gs>
            </a:gsLst>
          </a:gra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EBA87A-F896-4468-91D5-C096E3C5160D}"/>
              </a:ext>
            </a:extLst>
          </p:cNvPr>
          <p:cNvSpPr txBox="1"/>
          <p:nvPr/>
        </p:nvSpPr>
        <p:spPr>
          <a:xfrm>
            <a:off x="679016" y="2764771"/>
            <a:ext cx="16260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あさ</a:t>
            </a:r>
            <a:endParaRPr lang="ko-KR" altLang="en-US" sz="40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758106-9C1C-4B5F-9936-784494B97DA8}"/>
              </a:ext>
            </a:extLst>
          </p:cNvPr>
          <p:cNvSpPr txBox="1"/>
          <p:nvPr/>
        </p:nvSpPr>
        <p:spPr>
          <a:xfrm>
            <a:off x="3978941" y="2711466"/>
            <a:ext cx="11861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4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ひる</a:t>
            </a:r>
            <a:endParaRPr lang="ko-KR" altLang="en-US" sz="40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372C53-0C49-4792-8ECB-D56E285070EA}"/>
              </a:ext>
            </a:extLst>
          </p:cNvPr>
          <p:cNvSpPr txBox="1"/>
          <p:nvPr/>
        </p:nvSpPr>
        <p:spPr>
          <a:xfrm>
            <a:off x="7061572" y="2717264"/>
            <a:ext cx="10695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ja-JP" altLang="en-US" sz="4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よる</a:t>
            </a:r>
            <a:endParaRPr lang="ko-KR" altLang="en-US" sz="40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AF25FC-B414-44D0-81F1-B0068B224906}"/>
              </a:ext>
            </a:extLst>
          </p:cNvPr>
          <p:cNvSpPr txBox="1"/>
          <p:nvPr/>
        </p:nvSpPr>
        <p:spPr>
          <a:xfrm>
            <a:off x="200922" y="3932818"/>
            <a:ext cx="2650078" cy="2484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2400" spc="-1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かくにんする　じかん</a:t>
            </a:r>
            <a:endParaRPr lang="en-US" altLang="ko-KR" sz="2400" spc="-15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さんみいったい</a:t>
            </a:r>
            <a:endParaRPr lang="en-US" altLang="ko-KR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かんがえ</a:t>
            </a:r>
            <a:endParaRPr lang="en-US" altLang="ko-KR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５つのちから</a:t>
            </a:r>
            <a:endParaRPr lang="ko-KR" altLang="en-US" sz="28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E111EE-413A-4754-BF36-05DDA01F1035}"/>
              </a:ext>
            </a:extLst>
          </p:cNvPr>
          <p:cNvSpPr txBox="1"/>
          <p:nvPr/>
        </p:nvSpPr>
        <p:spPr>
          <a:xfrm>
            <a:off x="3268664" y="3932818"/>
            <a:ext cx="2606671" cy="2576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かえる　じかん</a:t>
            </a:r>
            <a:endParaRPr lang="en-US" altLang="ko-KR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みざ</a:t>
            </a:r>
            <a:r>
              <a:rPr lang="ko-KR" altLang="en-US" sz="2800" dirty="0"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en-US" altLang="ko-KR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9</a:t>
            </a:r>
          </a:p>
          <a:p>
            <a:pPr algn="ctr">
              <a:lnSpc>
                <a:spcPct val="150000"/>
              </a:lnSpc>
            </a:pPr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みること</a:t>
            </a:r>
            <a:endParaRPr lang="en-US" altLang="ko-KR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かみのくに</a:t>
            </a:r>
            <a:endParaRPr lang="ko-KR" altLang="en-US" sz="28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EBD597-FCFD-4859-A242-7F52442E4F47}"/>
              </a:ext>
            </a:extLst>
          </p:cNvPr>
          <p:cNvSpPr txBox="1"/>
          <p:nvPr/>
        </p:nvSpPr>
        <p:spPr>
          <a:xfrm>
            <a:off x="6292999" y="3932818"/>
            <a:ext cx="2606671" cy="2484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2400" spc="-3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かくていする　じかん</a:t>
            </a:r>
            <a:endParaRPr lang="en-US" altLang="ja-JP" sz="2400" spc="-3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en-US" altLang="ko-KR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じだい</a:t>
            </a:r>
            <a:endParaRPr lang="en-US" altLang="ko-KR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800" spc="-1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みことば　せいり</a:t>
            </a:r>
            <a:endParaRPr lang="en-US" altLang="ko-KR" sz="2800" spc="-15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いやし　ちから</a:t>
            </a:r>
            <a:endParaRPr lang="ko-KR" altLang="en-US" sz="28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27" name="화살표: 위로 굽음 26">
            <a:extLst>
              <a:ext uri="{FF2B5EF4-FFF2-40B4-BE49-F238E27FC236}">
                <a16:creationId xmlns:a16="http://schemas.microsoft.com/office/drawing/2014/main" id="{4634448C-E0F1-4958-8789-903FAF589728}"/>
              </a:ext>
            </a:extLst>
          </p:cNvPr>
          <p:cNvSpPr/>
          <p:nvPr/>
        </p:nvSpPr>
        <p:spPr bwMode="auto">
          <a:xfrm rot="5400000">
            <a:off x="539470" y="1034599"/>
            <a:ext cx="446727" cy="480002"/>
          </a:xfrm>
          <a:prstGeom prst="bentUp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 dirty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8" name="순서도: 천공 테이프 27">
            <a:extLst>
              <a:ext uri="{FF2B5EF4-FFF2-40B4-BE49-F238E27FC236}">
                <a16:creationId xmlns:a16="http://schemas.microsoft.com/office/drawing/2014/main" id="{4CF0B6E0-0A3A-46C1-9381-9D20AD8641E8}"/>
              </a:ext>
            </a:extLst>
          </p:cNvPr>
          <p:cNvSpPr/>
          <p:nvPr/>
        </p:nvSpPr>
        <p:spPr bwMode="auto">
          <a:xfrm rot="19834789">
            <a:off x="1336392" y="2230554"/>
            <a:ext cx="5046488" cy="2125884"/>
          </a:xfrm>
          <a:prstGeom prst="flowChartPunchedTap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6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24</a:t>
            </a:r>
            <a:r>
              <a:rPr kumimoji="0" lang="ko-KR" altLang="en-US" sz="6600" kern="0" dirty="0"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kumimoji="0" lang="ja-JP" altLang="en-US" sz="6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いのり</a:t>
            </a:r>
            <a:endParaRPr kumimoji="0" lang="ko-KR" altLang="en-US" sz="66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29" name="순서도: 천공 테이프 28">
            <a:extLst>
              <a:ext uri="{FF2B5EF4-FFF2-40B4-BE49-F238E27FC236}">
                <a16:creationId xmlns:a16="http://schemas.microsoft.com/office/drawing/2014/main" id="{F6D9B823-9E46-4DCC-A272-7754539A0ED2}"/>
              </a:ext>
            </a:extLst>
          </p:cNvPr>
          <p:cNvSpPr/>
          <p:nvPr/>
        </p:nvSpPr>
        <p:spPr bwMode="auto">
          <a:xfrm rot="19834789">
            <a:off x="2275130" y="3681613"/>
            <a:ext cx="5046488" cy="2125884"/>
          </a:xfrm>
          <a:prstGeom prst="flowChartPunchedTap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6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こきゅういのり</a:t>
            </a:r>
            <a:endParaRPr kumimoji="0" lang="ko-KR" altLang="en-US" sz="66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26571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25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4" grpId="0" animBg="1"/>
      <p:bldP spid="3" grpId="0"/>
      <p:bldP spid="12" grpId="0" animBg="1"/>
      <p:bldP spid="10" grpId="0" animBg="1"/>
      <p:bldP spid="13" grpId="0" animBg="1"/>
      <p:bldP spid="15" grpId="0" animBg="1"/>
      <p:bldP spid="5" grpId="0"/>
      <p:bldP spid="18" grpId="0"/>
      <p:bldP spid="19" grpId="0"/>
      <p:bldP spid="7" grpId="0"/>
      <p:bldP spid="20" grpId="0"/>
      <p:bldP spid="21" grpId="0"/>
      <p:bldP spid="27" grpId="0" animBg="1"/>
      <p:bldP spid="28" grpId="0" animBg="1"/>
      <p:bldP spid="2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70000" b="7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5B3EC695-66C1-46DF-8BDC-2CE7D38456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652">
            <a:off x="1608260" y="1332154"/>
            <a:ext cx="5927480" cy="419369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EB7AFE-7F51-48AB-96F3-2FC48AB0A388}"/>
              </a:ext>
            </a:extLst>
          </p:cNvPr>
          <p:cNvSpPr txBox="1"/>
          <p:nvPr/>
        </p:nvSpPr>
        <p:spPr>
          <a:xfrm>
            <a:off x="-21996" y="57398"/>
            <a:ext cx="27927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5400" dirty="0">
                <a:latin typeface="+mn-ea"/>
                <a:ea typeface="+mn-ea"/>
              </a:rPr>
              <a:t>ほんろん</a:t>
            </a:r>
            <a:endParaRPr lang="ko-KR" altLang="en-US" sz="5400" dirty="0">
              <a:latin typeface="+mn-ea"/>
              <a:ea typeface="+mn-ea"/>
            </a:endParaRPr>
          </a:p>
        </p:txBody>
      </p:sp>
      <p:sp>
        <p:nvSpPr>
          <p:cNvPr id="3" name="화살표: 위로 굽음 2">
            <a:extLst>
              <a:ext uri="{FF2B5EF4-FFF2-40B4-BE49-F238E27FC236}">
                <a16:creationId xmlns:a16="http://schemas.microsoft.com/office/drawing/2014/main" id="{05DD54CC-3C93-4CD9-8EDF-E3433489AB85}"/>
              </a:ext>
            </a:extLst>
          </p:cNvPr>
          <p:cNvSpPr/>
          <p:nvPr/>
        </p:nvSpPr>
        <p:spPr bwMode="auto">
          <a:xfrm rot="5400000">
            <a:off x="539470" y="1034599"/>
            <a:ext cx="446727" cy="480002"/>
          </a:xfrm>
          <a:prstGeom prst="bentUp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 dirty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899592" y="1051236"/>
            <a:ext cx="81174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>
              <a:buAutoNum type="arabicPeriod"/>
            </a:pPr>
            <a:r>
              <a:rPr lang="ja-JP" altLang="en-US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かみさまは　かみのかたちとして　ひとを　</a:t>
            </a:r>
            <a:endParaRPr lang="en-US" altLang="ja-JP" sz="3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そうぞうされました</a:t>
            </a:r>
            <a:endParaRPr lang="en-US" altLang="ko-KR" sz="3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8" name="그림 7" descr="나무이(가) 표시된 사진&#10;&#10;자동 생성된 설명">
            <a:extLst>
              <a:ext uri="{FF2B5EF4-FFF2-40B4-BE49-F238E27FC236}">
                <a16:creationId xmlns:a16="http://schemas.microsoft.com/office/drawing/2014/main" id="{54009DA8-0FBD-4836-B397-96DC2710A4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7630">
            <a:off x="1298451" y="1260170"/>
            <a:ext cx="6330740" cy="421215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E23004-7587-485C-A1FD-7DEB56DAC6FC}"/>
              </a:ext>
            </a:extLst>
          </p:cNvPr>
          <p:cNvSpPr txBox="1"/>
          <p:nvPr/>
        </p:nvSpPr>
        <p:spPr>
          <a:xfrm>
            <a:off x="323528" y="5943516"/>
            <a:ext cx="8117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(1)</a:t>
            </a:r>
            <a:r>
              <a:rPr lang="ja-JP" altLang="en-US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かみのかたちとして　そうぞうされました</a:t>
            </a:r>
            <a:endParaRPr lang="en-US" altLang="ko-KR" sz="3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5537F5-123C-47EC-B528-63995B98A06F}"/>
              </a:ext>
            </a:extLst>
          </p:cNvPr>
          <p:cNvSpPr txBox="1"/>
          <p:nvPr/>
        </p:nvSpPr>
        <p:spPr>
          <a:xfrm>
            <a:off x="323527" y="5429181"/>
            <a:ext cx="81174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(2)</a:t>
            </a:r>
            <a:r>
              <a:rPr lang="ja-JP" altLang="en-US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れいてきせんざいりょくを　もつ　</a:t>
            </a:r>
            <a:endParaRPr lang="en-US" altLang="ja-JP" sz="3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かみのかたちが　うばわれました</a:t>
            </a:r>
            <a:endParaRPr lang="en-US" altLang="ko-KR" sz="3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0416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9" grpId="0" build="allAtOnce"/>
      <p:bldP spid="10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70000" b="7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EB7AFE-7F51-48AB-96F3-2FC48AB0A388}"/>
              </a:ext>
            </a:extLst>
          </p:cNvPr>
          <p:cNvSpPr txBox="1"/>
          <p:nvPr/>
        </p:nvSpPr>
        <p:spPr>
          <a:xfrm>
            <a:off x="-21996" y="57398"/>
            <a:ext cx="27927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5400" dirty="0">
                <a:latin typeface="+mn-ea"/>
                <a:ea typeface="+mn-ea"/>
              </a:rPr>
              <a:t>ほんろん</a:t>
            </a:r>
            <a:endParaRPr lang="ko-KR" altLang="en-US" sz="5400" dirty="0">
              <a:latin typeface="+mn-ea"/>
              <a:ea typeface="+mn-ea"/>
            </a:endParaRPr>
          </a:p>
        </p:txBody>
      </p:sp>
      <p:sp>
        <p:nvSpPr>
          <p:cNvPr id="3" name="화살표: 위로 굽음 2">
            <a:extLst>
              <a:ext uri="{FF2B5EF4-FFF2-40B4-BE49-F238E27FC236}">
                <a16:creationId xmlns:a16="http://schemas.microsoft.com/office/drawing/2014/main" id="{05DD54CC-3C93-4CD9-8EDF-E3433489AB85}"/>
              </a:ext>
            </a:extLst>
          </p:cNvPr>
          <p:cNvSpPr/>
          <p:nvPr/>
        </p:nvSpPr>
        <p:spPr bwMode="auto">
          <a:xfrm rot="5400000">
            <a:off x="539470" y="1034599"/>
            <a:ext cx="446727" cy="480002"/>
          </a:xfrm>
          <a:prstGeom prst="bentUp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899592" y="1051236"/>
            <a:ext cx="81174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かみさまは　かみのかたちとして　ひとを　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そうぞうされました</a:t>
            </a:r>
            <a:endParaRPr kumimoji="1" lang="en-US" altLang="ko-K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2AA01D-4EDB-4B5B-B1B5-FEEBFF942BF5}"/>
              </a:ext>
            </a:extLst>
          </p:cNvPr>
          <p:cNvSpPr txBox="1"/>
          <p:nvPr/>
        </p:nvSpPr>
        <p:spPr>
          <a:xfrm>
            <a:off x="400308" y="5613976"/>
            <a:ext cx="83433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(3</a:t>
            </a:r>
            <a:r>
              <a:rPr lang="ja-JP" altLang="en-US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）かみのかたちを　かいふくした　しょうにんが　います</a:t>
            </a:r>
            <a:endParaRPr lang="en-US" altLang="ko-KR" sz="3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7" name="그림 6" descr="텍스트이(가) 표시된 사진&#10;&#10;자동 생성된 설명">
            <a:extLst>
              <a:ext uri="{FF2B5EF4-FFF2-40B4-BE49-F238E27FC236}">
                <a16:creationId xmlns:a16="http://schemas.microsoft.com/office/drawing/2014/main" id="{1F88FAA6-14A9-4DB1-9B2C-250595A8BE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946" y="1766326"/>
            <a:ext cx="1635636" cy="2145586"/>
          </a:xfrm>
          <a:prstGeom prst="rect">
            <a:avLst/>
          </a:prstGeom>
        </p:spPr>
      </p:pic>
      <p:pic>
        <p:nvPicPr>
          <p:cNvPr id="15" name="그림 14" descr="텍스트이(가) 표시된 사진&#10;&#10;자동 생성된 설명">
            <a:extLst>
              <a:ext uri="{FF2B5EF4-FFF2-40B4-BE49-F238E27FC236}">
                <a16:creationId xmlns:a16="http://schemas.microsoft.com/office/drawing/2014/main" id="{CC9E3358-C87E-4F88-AC4D-AB3A3A0CDE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0" y="3535707"/>
            <a:ext cx="1973118" cy="2169833"/>
          </a:xfrm>
          <a:prstGeom prst="rect">
            <a:avLst/>
          </a:prstGeom>
        </p:spPr>
      </p:pic>
      <p:pic>
        <p:nvPicPr>
          <p:cNvPr id="19" name="그림 18" descr="텍스트이(가) 표시된 사진&#10;&#10;자동 생성된 설명">
            <a:extLst>
              <a:ext uri="{FF2B5EF4-FFF2-40B4-BE49-F238E27FC236}">
                <a16:creationId xmlns:a16="http://schemas.microsoft.com/office/drawing/2014/main" id="{1D7B55DF-9A0A-47B7-AF96-CB23200779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455" y="1497964"/>
            <a:ext cx="1738388" cy="2360487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2C099E9E-0A16-46E1-BF7A-B0B2349FD54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840" y="1890070"/>
            <a:ext cx="2351710" cy="2316653"/>
          </a:xfrm>
          <a:prstGeom prst="rect">
            <a:avLst/>
          </a:prstGeom>
        </p:spPr>
      </p:pic>
      <p:pic>
        <p:nvPicPr>
          <p:cNvPr id="6" name="그림 5" descr="벡터그래픽이(가) 표시된 사진&#10;&#10;자동 생성된 설명">
            <a:extLst>
              <a:ext uri="{FF2B5EF4-FFF2-40B4-BE49-F238E27FC236}">
                <a16:creationId xmlns:a16="http://schemas.microsoft.com/office/drawing/2014/main" id="{153A4B44-D9F8-4D16-9862-E8F37212628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767" y="3376419"/>
            <a:ext cx="1973118" cy="2329121"/>
          </a:xfrm>
          <a:prstGeom prst="rect">
            <a:avLst/>
          </a:prstGeom>
        </p:spPr>
      </p:pic>
      <p:pic>
        <p:nvPicPr>
          <p:cNvPr id="23" name="그림 22" descr="텍스트이(가) 표시된 사진&#10;&#10;자동 생성된 설명">
            <a:extLst>
              <a:ext uri="{FF2B5EF4-FFF2-40B4-BE49-F238E27FC236}">
                <a16:creationId xmlns:a16="http://schemas.microsoft.com/office/drawing/2014/main" id="{1FB30FB4-6869-45AE-80B3-74599D1CE6F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54849" y="3552771"/>
            <a:ext cx="2176716" cy="233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4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70000" b="7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EB7AFE-7F51-48AB-96F3-2FC48AB0A388}"/>
              </a:ext>
            </a:extLst>
          </p:cNvPr>
          <p:cNvSpPr txBox="1"/>
          <p:nvPr/>
        </p:nvSpPr>
        <p:spPr>
          <a:xfrm>
            <a:off x="-21996" y="57398"/>
            <a:ext cx="27927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ja-JP" altLang="en-US" sz="54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5400" dirty="0">
              <a:solidFill>
                <a:prstClr val="black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sp>
        <p:nvSpPr>
          <p:cNvPr id="3" name="화살표: 위로 굽음 2">
            <a:extLst>
              <a:ext uri="{FF2B5EF4-FFF2-40B4-BE49-F238E27FC236}">
                <a16:creationId xmlns:a16="http://schemas.microsoft.com/office/drawing/2014/main" id="{05DD54CC-3C93-4CD9-8EDF-E3433489AB85}"/>
              </a:ext>
            </a:extLst>
          </p:cNvPr>
          <p:cNvSpPr/>
          <p:nvPr/>
        </p:nvSpPr>
        <p:spPr bwMode="auto">
          <a:xfrm rot="5400000">
            <a:off x="539470" y="1034599"/>
            <a:ext cx="446727" cy="480002"/>
          </a:xfrm>
          <a:prstGeom prst="bentUp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1002834" y="1051236"/>
            <a:ext cx="8014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kumimoji="1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３つのしゅくふくが　あたえられました</a:t>
            </a:r>
            <a:endParaRPr kumimoji="1" lang="en-US" altLang="ko-K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2AA01D-4EDB-4B5B-B1B5-FEEBFF942BF5}"/>
              </a:ext>
            </a:extLst>
          </p:cNvPr>
          <p:cNvSpPr txBox="1"/>
          <p:nvPr/>
        </p:nvSpPr>
        <p:spPr>
          <a:xfrm>
            <a:off x="405081" y="5930330"/>
            <a:ext cx="8117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(1)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みざの　しゅくふく</a:t>
            </a:r>
            <a:endParaRPr kumimoji="1" lang="en-US" altLang="ko-K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8" name="그림 7" descr="텍스트, 컴퓨터, 액자이(가) 표시된 사진&#10;&#10;자동 생성된 설명">
            <a:extLst>
              <a:ext uri="{FF2B5EF4-FFF2-40B4-BE49-F238E27FC236}">
                <a16:creationId xmlns:a16="http://schemas.microsoft.com/office/drawing/2014/main" id="{D7F4E510-E5E5-462A-B570-91F5877477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3" t="9445" r="29536" b="24190"/>
          <a:stretch/>
        </p:blipFill>
        <p:spPr>
          <a:xfrm>
            <a:off x="1844697" y="1591707"/>
            <a:ext cx="5454606" cy="43829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637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11" grpId="0"/>
      <p:bldP spid="1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70000" b="7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EB7AFE-7F51-48AB-96F3-2FC48AB0A388}"/>
              </a:ext>
            </a:extLst>
          </p:cNvPr>
          <p:cNvSpPr txBox="1"/>
          <p:nvPr/>
        </p:nvSpPr>
        <p:spPr>
          <a:xfrm>
            <a:off x="-21996" y="57398"/>
            <a:ext cx="27927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34" charset="-127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" name="화살표: 위로 굽음 2">
            <a:extLst>
              <a:ext uri="{FF2B5EF4-FFF2-40B4-BE49-F238E27FC236}">
                <a16:creationId xmlns:a16="http://schemas.microsoft.com/office/drawing/2014/main" id="{05DD54CC-3C93-4CD9-8EDF-E3433489AB85}"/>
              </a:ext>
            </a:extLst>
          </p:cNvPr>
          <p:cNvSpPr/>
          <p:nvPr/>
        </p:nvSpPr>
        <p:spPr bwMode="auto">
          <a:xfrm rot="5400000">
            <a:off x="539470" y="1034599"/>
            <a:ext cx="446727" cy="480002"/>
          </a:xfrm>
          <a:prstGeom prst="bentUp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1002834" y="1051236"/>
            <a:ext cx="8014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kumimoji="1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３つのしゅくふくが　あたえられました</a:t>
            </a:r>
            <a:endParaRPr kumimoji="1" lang="en-US" altLang="ko-K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2AA01D-4EDB-4B5B-B1B5-FEEBFF942BF5}"/>
              </a:ext>
            </a:extLst>
          </p:cNvPr>
          <p:cNvSpPr txBox="1"/>
          <p:nvPr/>
        </p:nvSpPr>
        <p:spPr>
          <a:xfrm>
            <a:off x="405081" y="5930330"/>
            <a:ext cx="8117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en-US" altLang="ko-KR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kumimoji="1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じくう　ちょうえつ</a:t>
            </a:r>
            <a:endParaRPr kumimoji="1" lang="en-US" altLang="ko-K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그림 5" descr="텍스트이(가) 표시된 사진&#10;&#10;자동 생성된 설명">
            <a:extLst>
              <a:ext uri="{FF2B5EF4-FFF2-40B4-BE49-F238E27FC236}">
                <a16:creationId xmlns:a16="http://schemas.microsoft.com/office/drawing/2014/main" id="{5FDBA3F5-6375-4998-879F-04E52E344A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118260"/>
            <a:ext cx="5976664" cy="395011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42851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70000" b="7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EB7AFE-7F51-48AB-96F3-2FC48AB0A388}"/>
              </a:ext>
            </a:extLst>
          </p:cNvPr>
          <p:cNvSpPr txBox="1"/>
          <p:nvPr/>
        </p:nvSpPr>
        <p:spPr>
          <a:xfrm>
            <a:off x="-21996" y="57398"/>
            <a:ext cx="27927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34" charset="-127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" name="화살표: 위로 굽음 2">
            <a:extLst>
              <a:ext uri="{FF2B5EF4-FFF2-40B4-BE49-F238E27FC236}">
                <a16:creationId xmlns:a16="http://schemas.microsoft.com/office/drawing/2014/main" id="{05DD54CC-3C93-4CD9-8EDF-E3433489AB85}"/>
              </a:ext>
            </a:extLst>
          </p:cNvPr>
          <p:cNvSpPr/>
          <p:nvPr/>
        </p:nvSpPr>
        <p:spPr bwMode="auto">
          <a:xfrm rot="5400000">
            <a:off x="539470" y="1034599"/>
            <a:ext cx="446727" cy="480002"/>
          </a:xfrm>
          <a:prstGeom prst="bentUp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1002834" y="1051236"/>
            <a:ext cx="8014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kumimoji="1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３つのしゅくふくが　あたえられました</a:t>
            </a:r>
            <a:endParaRPr kumimoji="1" lang="en-US" altLang="ko-K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2AA01D-4EDB-4B5B-B1B5-FEEBFF942BF5}"/>
              </a:ext>
            </a:extLst>
          </p:cNvPr>
          <p:cNvSpPr txBox="1"/>
          <p:nvPr/>
        </p:nvSpPr>
        <p:spPr>
          <a:xfrm>
            <a:off x="405081" y="5930330"/>
            <a:ext cx="8117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(3)237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かこくに　ひかり</a:t>
            </a:r>
            <a:endParaRPr kumimoji="1" lang="en-US" altLang="ko-K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그림 5" descr="텍스트, 가장이(가) 표시된 사진&#10;&#10;자동 생성된 설명">
            <a:extLst>
              <a:ext uri="{FF2B5EF4-FFF2-40B4-BE49-F238E27FC236}">
                <a16:creationId xmlns:a16="http://schemas.microsoft.com/office/drawing/2014/main" id="{7FC24B20-AC8D-4485-92A8-B7B3A4720F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465" y="1625321"/>
            <a:ext cx="4969799" cy="44341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4943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70000" b="7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EB7AFE-7F51-48AB-96F3-2FC48AB0A388}"/>
              </a:ext>
            </a:extLst>
          </p:cNvPr>
          <p:cNvSpPr txBox="1"/>
          <p:nvPr/>
        </p:nvSpPr>
        <p:spPr>
          <a:xfrm>
            <a:off x="-21996" y="57398"/>
            <a:ext cx="27927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ja-JP" altLang="en-US" sz="54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5400" dirty="0">
              <a:solidFill>
                <a:prstClr val="black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sp>
        <p:nvSpPr>
          <p:cNvPr id="3" name="화살표: 위로 굽음 2">
            <a:extLst>
              <a:ext uri="{FF2B5EF4-FFF2-40B4-BE49-F238E27FC236}">
                <a16:creationId xmlns:a16="http://schemas.microsoft.com/office/drawing/2014/main" id="{05DD54CC-3C93-4CD9-8EDF-E3433489AB85}"/>
              </a:ext>
            </a:extLst>
          </p:cNvPr>
          <p:cNvSpPr/>
          <p:nvPr/>
        </p:nvSpPr>
        <p:spPr bwMode="auto">
          <a:xfrm rot="5400000">
            <a:off x="539470" y="1034599"/>
            <a:ext cx="446727" cy="480002"/>
          </a:xfrm>
          <a:prstGeom prst="bentUp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1002834" y="1051236"/>
            <a:ext cx="8014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1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 </a:t>
            </a:r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あらかじめ　せいふく　しましょう</a:t>
            </a:r>
            <a:endParaRPr kumimoji="1" lang="en-US" altLang="ko-K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자유형: 도형 6">
            <a:extLst>
              <a:ext uri="{FF2B5EF4-FFF2-40B4-BE49-F238E27FC236}">
                <a16:creationId xmlns:a16="http://schemas.microsoft.com/office/drawing/2014/main" id="{3687E7F5-2DFF-4AFE-8917-C352D382952F}"/>
              </a:ext>
            </a:extLst>
          </p:cNvPr>
          <p:cNvSpPr/>
          <p:nvPr/>
        </p:nvSpPr>
        <p:spPr bwMode="auto">
          <a:xfrm>
            <a:off x="323528" y="3645024"/>
            <a:ext cx="2743495" cy="2688588"/>
          </a:xfrm>
          <a:custGeom>
            <a:avLst/>
            <a:gdLst>
              <a:gd name="connsiteX0" fmla="*/ 586262 w 2448272"/>
              <a:gd name="connsiteY0" fmla="*/ 2086 h 2620401"/>
              <a:gd name="connsiteX1" fmla="*/ 2407820 w 2448272"/>
              <a:gd name="connsiteY1" fmla="*/ 254167 h 2620401"/>
              <a:gd name="connsiteX2" fmla="*/ 2448272 w 2448272"/>
              <a:gd name="connsiteY2" fmla="*/ 234323 h 2620401"/>
              <a:gd name="connsiteX3" fmla="*/ 2448272 w 2448272"/>
              <a:gd name="connsiteY3" fmla="*/ 2383163 h 2620401"/>
              <a:gd name="connsiteX4" fmla="*/ 2211034 w 2448272"/>
              <a:gd name="connsiteY4" fmla="*/ 2620401 h 2620401"/>
              <a:gd name="connsiteX5" fmla="*/ 237238 w 2448272"/>
              <a:gd name="connsiteY5" fmla="*/ 2620401 h 2620401"/>
              <a:gd name="connsiteX6" fmla="*/ 0 w 2448272"/>
              <a:gd name="connsiteY6" fmla="*/ 2383163 h 2620401"/>
              <a:gd name="connsiteX7" fmla="*/ 0 w 2448272"/>
              <a:gd name="connsiteY7" fmla="*/ 119683 h 2620401"/>
              <a:gd name="connsiteX8" fmla="*/ 69288 w 2448272"/>
              <a:gd name="connsiteY8" fmla="*/ 86112 h 2620401"/>
              <a:gd name="connsiteX9" fmla="*/ 586262 w 2448272"/>
              <a:gd name="connsiteY9" fmla="*/ 2086 h 2620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48272" h="2620401">
                <a:moveTo>
                  <a:pt x="586262" y="2086"/>
                </a:moveTo>
                <a:cubicBezTo>
                  <a:pt x="1227371" y="36230"/>
                  <a:pt x="1887864" y="475305"/>
                  <a:pt x="2407820" y="254167"/>
                </a:cubicBezTo>
                <a:lnTo>
                  <a:pt x="2448272" y="234323"/>
                </a:lnTo>
                <a:lnTo>
                  <a:pt x="2448272" y="2383163"/>
                </a:lnTo>
                <a:cubicBezTo>
                  <a:pt x="2448272" y="2514186"/>
                  <a:pt x="2342057" y="2620401"/>
                  <a:pt x="2211034" y="2620401"/>
                </a:cubicBezTo>
                <a:lnTo>
                  <a:pt x="237238" y="2620401"/>
                </a:lnTo>
                <a:cubicBezTo>
                  <a:pt x="106215" y="2620401"/>
                  <a:pt x="0" y="2514186"/>
                  <a:pt x="0" y="2383163"/>
                </a:cubicBezTo>
                <a:lnTo>
                  <a:pt x="0" y="119683"/>
                </a:lnTo>
                <a:lnTo>
                  <a:pt x="69288" y="86112"/>
                </a:lnTo>
                <a:cubicBezTo>
                  <a:pt x="238008" y="13580"/>
                  <a:pt x="411414" y="-7226"/>
                  <a:pt x="586262" y="2086"/>
                </a:cubicBezTo>
                <a:close/>
              </a:path>
            </a:pathLst>
          </a:custGeom>
          <a:blipFill dpi="0" rotWithShape="1">
            <a:blip r:embed="rId4">
              <a:alphaModFix amt="90000"/>
            </a:blip>
            <a:srcRect/>
            <a:stretch>
              <a:fillRect/>
            </a:stretch>
          </a:blip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 dirty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9" name="자유형: 도형 8">
            <a:extLst>
              <a:ext uri="{FF2B5EF4-FFF2-40B4-BE49-F238E27FC236}">
                <a16:creationId xmlns:a16="http://schemas.microsoft.com/office/drawing/2014/main" id="{C8018407-EBB1-4186-9E30-3599C72A1BE7}"/>
              </a:ext>
            </a:extLst>
          </p:cNvPr>
          <p:cNvSpPr/>
          <p:nvPr/>
        </p:nvSpPr>
        <p:spPr bwMode="auto">
          <a:xfrm>
            <a:off x="323528" y="2732974"/>
            <a:ext cx="2743495" cy="1255990"/>
          </a:xfrm>
          <a:custGeom>
            <a:avLst/>
            <a:gdLst>
              <a:gd name="connsiteX0" fmla="*/ 237238 w 2448272"/>
              <a:gd name="connsiteY0" fmla="*/ 0 h 1224136"/>
              <a:gd name="connsiteX1" fmla="*/ 2211034 w 2448272"/>
              <a:gd name="connsiteY1" fmla="*/ 0 h 1224136"/>
              <a:gd name="connsiteX2" fmla="*/ 2448272 w 2448272"/>
              <a:gd name="connsiteY2" fmla="*/ 237238 h 1224136"/>
              <a:gd name="connsiteX3" fmla="*/ 2448272 w 2448272"/>
              <a:gd name="connsiteY3" fmla="*/ 1142314 h 1224136"/>
              <a:gd name="connsiteX4" fmla="*/ 2407820 w 2448272"/>
              <a:gd name="connsiteY4" fmla="*/ 1162158 h 1224136"/>
              <a:gd name="connsiteX5" fmla="*/ 69288 w 2448272"/>
              <a:gd name="connsiteY5" fmla="*/ 994103 h 1224136"/>
              <a:gd name="connsiteX6" fmla="*/ 0 w 2448272"/>
              <a:gd name="connsiteY6" fmla="*/ 1027674 h 1224136"/>
              <a:gd name="connsiteX7" fmla="*/ 0 w 2448272"/>
              <a:gd name="connsiteY7" fmla="*/ 237238 h 1224136"/>
              <a:gd name="connsiteX8" fmla="*/ 237238 w 2448272"/>
              <a:gd name="connsiteY8" fmla="*/ 0 h 122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8272" h="1224136">
                <a:moveTo>
                  <a:pt x="237238" y="0"/>
                </a:moveTo>
                <a:lnTo>
                  <a:pt x="2211034" y="0"/>
                </a:lnTo>
                <a:cubicBezTo>
                  <a:pt x="2342057" y="0"/>
                  <a:pt x="2448272" y="106215"/>
                  <a:pt x="2448272" y="237238"/>
                </a:cubicBezTo>
                <a:lnTo>
                  <a:pt x="2448272" y="1142314"/>
                </a:lnTo>
                <a:lnTo>
                  <a:pt x="2407820" y="1162158"/>
                </a:lnTo>
                <a:cubicBezTo>
                  <a:pt x="1746057" y="1443606"/>
                  <a:pt x="856649" y="655619"/>
                  <a:pt x="69288" y="994103"/>
                </a:cubicBezTo>
                <a:lnTo>
                  <a:pt x="0" y="1027674"/>
                </a:lnTo>
                <a:lnTo>
                  <a:pt x="0" y="237238"/>
                </a:lnTo>
                <a:cubicBezTo>
                  <a:pt x="0" y="106215"/>
                  <a:pt x="106215" y="0"/>
                  <a:pt x="237238" y="0"/>
                </a:cubicBezTo>
                <a:close/>
              </a:path>
            </a:pathLst>
          </a:cu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ctr">
            <a:no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4" name="자유형: 도형 13">
            <a:extLst>
              <a:ext uri="{FF2B5EF4-FFF2-40B4-BE49-F238E27FC236}">
                <a16:creationId xmlns:a16="http://schemas.microsoft.com/office/drawing/2014/main" id="{BDDCBC8A-FDFE-4CFA-AF5C-B39EB5E84FAF}"/>
              </a:ext>
            </a:extLst>
          </p:cNvPr>
          <p:cNvSpPr/>
          <p:nvPr/>
        </p:nvSpPr>
        <p:spPr bwMode="auto">
          <a:xfrm>
            <a:off x="3220568" y="2732974"/>
            <a:ext cx="2743495" cy="1255990"/>
          </a:xfrm>
          <a:custGeom>
            <a:avLst/>
            <a:gdLst>
              <a:gd name="connsiteX0" fmla="*/ 237238 w 2448272"/>
              <a:gd name="connsiteY0" fmla="*/ 0 h 1224136"/>
              <a:gd name="connsiteX1" fmla="*/ 2211034 w 2448272"/>
              <a:gd name="connsiteY1" fmla="*/ 0 h 1224136"/>
              <a:gd name="connsiteX2" fmla="*/ 2448272 w 2448272"/>
              <a:gd name="connsiteY2" fmla="*/ 237238 h 1224136"/>
              <a:gd name="connsiteX3" fmla="*/ 2448272 w 2448272"/>
              <a:gd name="connsiteY3" fmla="*/ 1142314 h 1224136"/>
              <a:gd name="connsiteX4" fmla="*/ 2407820 w 2448272"/>
              <a:gd name="connsiteY4" fmla="*/ 1162158 h 1224136"/>
              <a:gd name="connsiteX5" fmla="*/ 69288 w 2448272"/>
              <a:gd name="connsiteY5" fmla="*/ 994103 h 1224136"/>
              <a:gd name="connsiteX6" fmla="*/ 0 w 2448272"/>
              <a:gd name="connsiteY6" fmla="*/ 1027674 h 1224136"/>
              <a:gd name="connsiteX7" fmla="*/ 0 w 2448272"/>
              <a:gd name="connsiteY7" fmla="*/ 237238 h 1224136"/>
              <a:gd name="connsiteX8" fmla="*/ 237238 w 2448272"/>
              <a:gd name="connsiteY8" fmla="*/ 0 h 122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8272" h="1224136">
                <a:moveTo>
                  <a:pt x="237238" y="0"/>
                </a:moveTo>
                <a:lnTo>
                  <a:pt x="2211034" y="0"/>
                </a:lnTo>
                <a:cubicBezTo>
                  <a:pt x="2342057" y="0"/>
                  <a:pt x="2448272" y="106215"/>
                  <a:pt x="2448272" y="237238"/>
                </a:cubicBezTo>
                <a:lnTo>
                  <a:pt x="2448272" y="1142314"/>
                </a:lnTo>
                <a:lnTo>
                  <a:pt x="2407820" y="1162158"/>
                </a:lnTo>
                <a:cubicBezTo>
                  <a:pt x="1746057" y="1443606"/>
                  <a:pt x="856649" y="655619"/>
                  <a:pt x="69288" y="994103"/>
                </a:cubicBezTo>
                <a:lnTo>
                  <a:pt x="0" y="1027674"/>
                </a:lnTo>
                <a:lnTo>
                  <a:pt x="0" y="237238"/>
                </a:lnTo>
                <a:cubicBezTo>
                  <a:pt x="0" y="106215"/>
                  <a:pt x="106215" y="0"/>
                  <a:pt x="237238" y="0"/>
                </a:cubicBezTo>
                <a:close/>
              </a:path>
            </a:pathLst>
          </a:cu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ctr">
            <a:no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5" name="자유형: 도형 14">
            <a:extLst>
              <a:ext uri="{FF2B5EF4-FFF2-40B4-BE49-F238E27FC236}">
                <a16:creationId xmlns:a16="http://schemas.microsoft.com/office/drawing/2014/main" id="{B198ED00-CE36-477C-8D41-1324FDE084E6}"/>
              </a:ext>
            </a:extLst>
          </p:cNvPr>
          <p:cNvSpPr/>
          <p:nvPr/>
        </p:nvSpPr>
        <p:spPr bwMode="auto">
          <a:xfrm>
            <a:off x="6099344" y="3645024"/>
            <a:ext cx="2743495" cy="2688588"/>
          </a:xfrm>
          <a:custGeom>
            <a:avLst/>
            <a:gdLst>
              <a:gd name="connsiteX0" fmla="*/ 586262 w 2448272"/>
              <a:gd name="connsiteY0" fmla="*/ 2086 h 2620401"/>
              <a:gd name="connsiteX1" fmla="*/ 2407820 w 2448272"/>
              <a:gd name="connsiteY1" fmla="*/ 254167 h 2620401"/>
              <a:gd name="connsiteX2" fmla="*/ 2448272 w 2448272"/>
              <a:gd name="connsiteY2" fmla="*/ 234323 h 2620401"/>
              <a:gd name="connsiteX3" fmla="*/ 2448272 w 2448272"/>
              <a:gd name="connsiteY3" fmla="*/ 2383163 h 2620401"/>
              <a:gd name="connsiteX4" fmla="*/ 2211034 w 2448272"/>
              <a:gd name="connsiteY4" fmla="*/ 2620401 h 2620401"/>
              <a:gd name="connsiteX5" fmla="*/ 237238 w 2448272"/>
              <a:gd name="connsiteY5" fmla="*/ 2620401 h 2620401"/>
              <a:gd name="connsiteX6" fmla="*/ 0 w 2448272"/>
              <a:gd name="connsiteY6" fmla="*/ 2383163 h 2620401"/>
              <a:gd name="connsiteX7" fmla="*/ 0 w 2448272"/>
              <a:gd name="connsiteY7" fmla="*/ 119683 h 2620401"/>
              <a:gd name="connsiteX8" fmla="*/ 69288 w 2448272"/>
              <a:gd name="connsiteY8" fmla="*/ 86112 h 2620401"/>
              <a:gd name="connsiteX9" fmla="*/ 586262 w 2448272"/>
              <a:gd name="connsiteY9" fmla="*/ 2086 h 2620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48272" h="2620401">
                <a:moveTo>
                  <a:pt x="586262" y="2086"/>
                </a:moveTo>
                <a:cubicBezTo>
                  <a:pt x="1227371" y="36230"/>
                  <a:pt x="1887864" y="475305"/>
                  <a:pt x="2407820" y="254167"/>
                </a:cubicBezTo>
                <a:lnTo>
                  <a:pt x="2448272" y="234323"/>
                </a:lnTo>
                <a:lnTo>
                  <a:pt x="2448272" y="2383163"/>
                </a:lnTo>
                <a:cubicBezTo>
                  <a:pt x="2448272" y="2514186"/>
                  <a:pt x="2342057" y="2620401"/>
                  <a:pt x="2211034" y="2620401"/>
                </a:cubicBezTo>
                <a:lnTo>
                  <a:pt x="237238" y="2620401"/>
                </a:lnTo>
                <a:cubicBezTo>
                  <a:pt x="106215" y="2620401"/>
                  <a:pt x="0" y="2514186"/>
                  <a:pt x="0" y="2383163"/>
                </a:cubicBezTo>
                <a:lnTo>
                  <a:pt x="0" y="119683"/>
                </a:lnTo>
                <a:lnTo>
                  <a:pt x="69288" y="86112"/>
                </a:lnTo>
                <a:cubicBezTo>
                  <a:pt x="238008" y="13580"/>
                  <a:pt x="411414" y="-7226"/>
                  <a:pt x="586262" y="2086"/>
                </a:cubicBezTo>
                <a:close/>
              </a:path>
            </a:pathLst>
          </a:custGeom>
          <a:blipFill dpi="0" rotWithShape="1">
            <a:blip r:embed="rId5">
              <a:alphaModFix amt="90000"/>
            </a:blip>
            <a:srcRect/>
            <a:stretch>
              <a:fillRect/>
            </a:stretch>
          </a:blip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 dirty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6" name="자유형: 도형 15">
            <a:extLst>
              <a:ext uri="{FF2B5EF4-FFF2-40B4-BE49-F238E27FC236}">
                <a16:creationId xmlns:a16="http://schemas.microsoft.com/office/drawing/2014/main" id="{4B262874-0324-4878-AC64-46CCDF58561C}"/>
              </a:ext>
            </a:extLst>
          </p:cNvPr>
          <p:cNvSpPr/>
          <p:nvPr/>
        </p:nvSpPr>
        <p:spPr bwMode="auto">
          <a:xfrm>
            <a:off x="6099344" y="2732974"/>
            <a:ext cx="2743495" cy="1255990"/>
          </a:xfrm>
          <a:custGeom>
            <a:avLst/>
            <a:gdLst>
              <a:gd name="connsiteX0" fmla="*/ 237238 w 2448272"/>
              <a:gd name="connsiteY0" fmla="*/ 0 h 1224136"/>
              <a:gd name="connsiteX1" fmla="*/ 2211034 w 2448272"/>
              <a:gd name="connsiteY1" fmla="*/ 0 h 1224136"/>
              <a:gd name="connsiteX2" fmla="*/ 2448272 w 2448272"/>
              <a:gd name="connsiteY2" fmla="*/ 237238 h 1224136"/>
              <a:gd name="connsiteX3" fmla="*/ 2448272 w 2448272"/>
              <a:gd name="connsiteY3" fmla="*/ 1142314 h 1224136"/>
              <a:gd name="connsiteX4" fmla="*/ 2407820 w 2448272"/>
              <a:gd name="connsiteY4" fmla="*/ 1162158 h 1224136"/>
              <a:gd name="connsiteX5" fmla="*/ 69288 w 2448272"/>
              <a:gd name="connsiteY5" fmla="*/ 994103 h 1224136"/>
              <a:gd name="connsiteX6" fmla="*/ 0 w 2448272"/>
              <a:gd name="connsiteY6" fmla="*/ 1027674 h 1224136"/>
              <a:gd name="connsiteX7" fmla="*/ 0 w 2448272"/>
              <a:gd name="connsiteY7" fmla="*/ 237238 h 1224136"/>
              <a:gd name="connsiteX8" fmla="*/ 237238 w 2448272"/>
              <a:gd name="connsiteY8" fmla="*/ 0 h 122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8272" h="1224136">
                <a:moveTo>
                  <a:pt x="237238" y="0"/>
                </a:moveTo>
                <a:lnTo>
                  <a:pt x="2211034" y="0"/>
                </a:lnTo>
                <a:cubicBezTo>
                  <a:pt x="2342057" y="0"/>
                  <a:pt x="2448272" y="106215"/>
                  <a:pt x="2448272" y="237238"/>
                </a:cubicBezTo>
                <a:lnTo>
                  <a:pt x="2448272" y="1142314"/>
                </a:lnTo>
                <a:lnTo>
                  <a:pt x="2407820" y="1162158"/>
                </a:lnTo>
                <a:cubicBezTo>
                  <a:pt x="1746057" y="1443606"/>
                  <a:pt x="856649" y="655619"/>
                  <a:pt x="69288" y="994103"/>
                </a:cubicBezTo>
                <a:lnTo>
                  <a:pt x="0" y="1027674"/>
                </a:lnTo>
                <a:lnTo>
                  <a:pt x="0" y="237238"/>
                </a:lnTo>
                <a:cubicBezTo>
                  <a:pt x="0" y="106215"/>
                  <a:pt x="106215" y="0"/>
                  <a:pt x="237238" y="0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 anchor="ctr">
            <a:no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CF0FB5-8142-4AED-B61A-629ED208024D}"/>
              </a:ext>
            </a:extLst>
          </p:cNvPr>
          <p:cNvSpPr txBox="1"/>
          <p:nvPr/>
        </p:nvSpPr>
        <p:spPr>
          <a:xfrm>
            <a:off x="694039" y="2859032"/>
            <a:ext cx="1701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4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(1)</a:t>
            </a:r>
            <a:r>
              <a:rPr lang="ja-JP" altLang="en-US" sz="4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ただ</a:t>
            </a:r>
            <a:endParaRPr lang="ko-KR" altLang="en-US" sz="40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CAA1D98-5AF7-41EC-8DDF-1AE71D6A47A0}"/>
              </a:ext>
            </a:extLst>
          </p:cNvPr>
          <p:cNvSpPr txBox="1"/>
          <p:nvPr/>
        </p:nvSpPr>
        <p:spPr>
          <a:xfrm>
            <a:off x="3148804" y="2883114"/>
            <a:ext cx="30075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(2)</a:t>
            </a:r>
            <a:r>
              <a:rPr lang="ja-JP" altLang="en-US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ゆいいつせい</a:t>
            </a:r>
            <a:endParaRPr lang="ko-KR" altLang="en-US" sz="32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95416E-ED42-4C6D-80D1-110C7E8F3D7E}"/>
              </a:ext>
            </a:extLst>
          </p:cNvPr>
          <p:cNvSpPr txBox="1"/>
          <p:nvPr/>
        </p:nvSpPr>
        <p:spPr>
          <a:xfrm>
            <a:off x="6213375" y="2859032"/>
            <a:ext cx="26949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(3)</a:t>
            </a:r>
            <a:r>
              <a:rPr lang="ja-JP" altLang="en-US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さいそうぞう</a:t>
            </a:r>
            <a:endParaRPr lang="ko-KR" altLang="en-US" sz="32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779D657A-EF19-4411-BE61-D72850C3D662}"/>
              </a:ext>
            </a:extLst>
          </p:cNvPr>
          <p:cNvGrpSpPr/>
          <p:nvPr/>
        </p:nvGrpSpPr>
        <p:grpSpPr>
          <a:xfrm>
            <a:off x="3220568" y="3645024"/>
            <a:ext cx="2743495" cy="2688588"/>
            <a:chOff x="3220568" y="3645024"/>
            <a:chExt cx="2743495" cy="2688588"/>
          </a:xfrm>
        </p:grpSpPr>
        <p:sp>
          <p:nvSpPr>
            <p:cNvPr id="13" name="자유형: 도형 12">
              <a:extLst>
                <a:ext uri="{FF2B5EF4-FFF2-40B4-BE49-F238E27FC236}">
                  <a16:creationId xmlns:a16="http://schemas.microsoft.com/office/drawing/2014/main" id="{9E3BBF2C-4B74-4032-8D8A-92D6EFFACCE6}"/>
                </a:ext>
              </a:extLst>
            </p:cNvPr>
            <p:cNvSpPr/>
            <p:nvPr/>
          </p:nvSpPr>
          <p:spPr bwMode="auto">
            <a:xfrm>
              <a:off x="3220568" y="3645024"/>
              <a:ext cx="2743495" cy="2688588"/>
            </a:xfrm>
            <a:custGeom>
              <a:avLst/>
              <a:gdLst>
                <a:gd name="connsiteX0" fmla="*/ 586262 w 2448272"/>
                <a:gd name="connsiteY0" fmla="*/ 2086 h 2620401"/>
                <a:gd name="connsiteX1" fmla="*/ 2407820 w 2448272"/>
                <a:gd name="connsiteY1" fmla="*/ 254167 h 2620401"/>
                <a:gd name="connsiteX2" fmla="*/ 2448272 w 2448272"/>
                <a:gd name="connsiteY2" fmla="*/ 234323 h 2620401"/>
                <a:gd name="connsiteX3" fmla="*/ 2448272 w 2448272"/>
                <a:gd name="connsiteY3" fmla="*/ 2383163 h 2620401"/>
                <a:gd name="connsiteX4" fmla="*/ 2211034 w 2448272"/>
                <a:gd name="connsiteY4" fmla="*/ 2620401 h 2620401"/>
                <a:gd name="connsiteX5" fmla="*/ 237238 w 2448272"/>
                <a:gd name="connsiteY5" fmla="*/ 2620401 h 2620401"/>
                <a:gd name="connsiteX6" fmla="*/ 0 w 2448272"/>
                <a:gd name="connsiteY6" fmla="*/ 2383163 h 2620401"/>
                <a:gd name="connsiteX7" fmla="*/ 0 w 2448272"/>
                <a:gd name="connsiteY7" fmla="*/ 119683 h 2620401"/>
                <a:gd name="connsiteX8" fmla="*/ 69288 w 2448272"/>
                <a:gd name="connsiteY8" fmla="*/ 86112 h 2620401"/>
                <a:gd name="connsiteX9" fmla="*/ 586262 w 2448272"/>
                <a:gd name="connsiteY9" fmla="*/ 2086 h 2620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48272" h="2620401">
                  <a:moveTo>
                    <a:pt x="586262" y="2086"/>
                  </a:moveTo>
                  <a:cubicBezTo>
                    <a:pt x="1227371" y="36230"/>
                    <a:pt x="1887864" y="475305"/>
                    <a:pt x="2407820" y="254167"/>
                  </a:cubicBezTo>
                  <a:lnTo>
                    <a:pt x="2448272" y="234323"/>
                  </a:lnTo>
                  <a:lnTo>
                    <a:pt x="2448272" y="2383163"/>
                  </a:lnTo>
                  <a:cubicBezTo>
                    <a:pt x="2448272" y="2514186"/>
                    <a:pt x="2342057" y="2620401"/>
                    <a:pt x="2211034" y="2620401"/>
                  </a:cubicBezTo>
                  <a:lnTo>
                    <a:pt x="237238" y="2620401"/>
                  </a:lnTo>
                  <a:cubicBezTo>
                    <a:pt x="106215" y="2620401"/>
                    <a:pt x="0" y="2514186"/>
                    <a:pt x="0" y="2383163"/>
                  </a:cubicBezTo>
                  <a:lnTo>
                    <a:pt x="0" y="119683"/>
                  </a:lnTo>
                  <a:lnTo>
                    <a:pt x="69288" y="86112"/>
                  </a:lnTo>
                  <a:cubicBezTo>
                    <a:pt x="238008" y="13580"/>
                    <a:pt x="411414" y="-7226"/>
                    <a:pt x="586262" y="2086"/>
                  </a:cubicBezTo>
                  <a:close/>
                </a:path>
              </a:pathLst>
            </a:custGeom>
            <a:blipFill dpi="0" rotWithShape="1">
              <a:blip r:embed="rId6">
                <a:alphaModFix amt="90000"/>
              </a:blip>
              <a:srcRect/>
              <a:stretch>
                <a:fillRect t="12000"/>
              </a:stretch>
            </a:blip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2400" kern="0" dirty="0">
                <a:effectLst>
                  <a:outerShdw blurRad="38100" dist="38100" dir="2700000" algn="tl">
                    <a:srgbClr val="53585F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23" name="그림 22" descr="어두운, 흐림이(가) 표시된 사진&#10;&#10;자동 생성된 설명">
              <a:extLst>
                <a:ext uri="{FF2B5EF4-FFF2-40B4-BE49-F238E27FC236}">
                  <a16:creationId xmlns:a16="http://schemas.microsoft.com/office/drawing/2014/main" id="{06FEC90E-8594-43A3-9A74-B847A600F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9951" y="5156034"/>
              <a:ext cx="776560" cy="773988"/>
            </a:xfrm>
            <a:prstGeom prst="rect">
              <a:avLst/>
            </a:prstGeom>
          </p:spPr>
        </p:pic>
        <p:pic>
          <p:nvPicPr>
            <p:cNvPr id="24" name="그림 23" descr="어두운, 흐림이(가) 표시된 사진&#10;&#10;자동 생성된 설명">
              <a:extLst>
                <a:ext uri="{FF2B5EF4-FFF2-40B4-BE49-F238E27FC236}">
                  <a16:creationId xmlns:a16="http://schemas.microsoft.com/office/drawing/2014/main" id="{3AE41563-3675-4DB7-B120-210802EEC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3391" y="5203362"/>
              <a:ext cx="776560" cy="773988"/>
            </a:xfrm>
            <a:prstGeom prst="rect">
              <a:avLst/>
            </a:prstGeom>
          </p:spPr>
        </p:pic>
        <p:pic>
          <p:nvPicPr>
            <p:cNvPr id="25" name="그림 24" descr="어두운, 흐림이(가) 표시된 사진&#10;&#10;자동 생성된 설명">
              <a:extLst>
                <a:ext uri="{FF2B5EF4-FFF2-40B4-BE49-F238E27FC236}">
                  <a16:creationId xmlns:a16="http://schemas.microsoft.com/office/drawing/2014/main" id="{2C724B9D-4334-4D9D-A315-5CB6A7C32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9279" y="5301208"/>
              <a:ext cx="776560" cy="7739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070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7" grpId="0" animBg="1"/>
      <p:bldP spid="9" grpId="0" animBg="1"/>
      <p:bldP spid="14" grpId="0" animBg="1"/>
      <p:bldP spid="15" grpId="0" animBg="1"/>
      <p:bldP spid="16" grpId="0" animBg="1"/>
      <p:bldP spid="5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l="70000" b="7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EB7AFE-7F51-48AB-96F3-2FC48AB0A388}"/>
              </a:ext>
            </a:extLst>
          </p:cNvPr>
          <p:cNvSpPr txBox="1"/>
          <p:nvPr/>
        </p:nvSpPr>
        <p:spPr>
          <a:xfrm>
            <a:off x="-21996" y="57398"/>
            <a:ext cx="27494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ja-JP" altLang="en-US" sz="54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けつろん</a:t>
            </a:r>
            <a:endParaRPr lang="ko-KR" altLang="en-US" sz="5400" dirty="0">
              <a:solidFill>
                <a:prstClr val="black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sp>
        <p:nvSpPr>
          <p:cNvPr id="3" name="화살표: 위로 굽음 2">
            <a:extLst>
              <a:ext uri="{FF2B5EF4-FFF2-40B4-BE49-F238E27FC236}">
                <a16:creationId xmlns:a16="http://schemas.microsoft.com/office/drawing/2014/main" id="{05DD54CC-3C93-4CD9-8EDF-E3433489AB85}"/>
              </a:ext>
            </a:extLst>
          </p:cNvPr>
          <p:cNvSpPr/>
          <p:nvPr/>
        </p:nvSpPr>
        <p:spPr bwMode="auto">
          <a:xfrm rot="5400000">
            <a:off x="539470" y="1034599"/>
            <a:ext cx="446727" cy="480002"/>
          </a:xfrm>
          <a:prstGeom prst="bentUp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1002834" y="1051236"/>
            <a:ext cx="8014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ちいさなことを　さくひんに</a:t>
            </a:r>
            <a:endParaRPr kumimoji="1" lang="en-US" altLang="ko-K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2AA01D-4EDB-4B5B-B1B5-FEEBFF942BF5}"/>
              </a:ext>
            </a:extLst>
          </p:cNvPr>
          <p:cNvSpPr txBox="1"/>
          <p:nvPr/>
        </p:nvSpPr>
        <p:spPr>
          <a:xfrm>
            <a:off x="413647" y="5759177"/>
            <a:ext cx="81174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あさと　ひると　よるに　いのりの　さくひんを　つくろう</a:t>
            </a:r>
            <a:endParaRPr kumimoji="1" lang="en-US" altLang="ko-K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9" name="그림 8" descr="장난감, 인형이(가) 표시된 사진&#10;&#10;자동 생성된 설명">
            <a:extLst>
              <a:ext uri="{FF2B5EF4-FFF2-40B4-BE49-F238E27FC236}">
                <a16:creationId xmlns:a16="http://schemas.microsoft.com/office/drawing/2014/main" id="{64FECEE1-1841-4F60-91F6-27072B0E7B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665" y="1117522"/>
            <a:ext cx="2587373" cy="4812808"/>
          </a:xfrm>
          <a:prstGeom prst="rect">
            <a:avLst/>
          </a:prstGeom>
        </p:spPr>
      </p:pic>
      <p:pic>
        <p:nvPicPr>
          <p:cNvPr id="12" name="그림 11" descr="텍스트, 벡터그래픽이(가) 표시된 사진&#10;&#10;자동 생성된 설명">
            <a:extLst>
              <a:ext uri="{FF2B5EF4-FFF2-40B4-BE49-F238E27FC236}">
                <a16:creationId xmlns:a16="http://schemas.microsoft.com/office/drawing/2014/main" id="{C8513E39-2B21-4EC4-9A1F-0D544029F6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652" y="2329583"/>
            <a:ext cx="3375701" cy="3600747"/>
          </a:xfrm>
          <a:prstGeom prst="rect">
            <a:avLst/>
          </a:prstGeom>
        </p:spPr>
      </p:pic>
      <p:pic>
        <p:nvPicPr>
          <p:cNvPr id="14" name="그림 13" descr="텍스트, 장난감이(가) 표시된 사진&#10;&#10;자동 생성된 설명">
            <a:extLst>
              <a:ext uri="{FF2B5EF4-FFF2-40B4-BE49-F238E27FC236}">
                <a16:creationId xmlns:a16="http://schemas.microsoft.com/office/drawing/2014/main" id="{52DCDEDA-4DF2-4DB1-AC2D-16B7DB0D98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34" y="2448762"/>
            <a:ext cx="2475191" cy="331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81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11" grpId="0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0000">
            <a:alpha val="31999"/>
          </a:srgbClr>
        </a:solidFill>
        <a:ln>
          <a:noFill/>
        </a:ln>
        <a:effectLst>
          <a:outerShdw blurRad="76200" algn="ctr" rotWithShape="0">
            <a:srgbClr val="000000">
              <a:alpha val="79999"/>
            </a:srgbClr>
          </a:outerShdw>
        </a:effectLst>
        <a:extLst>
          <a:ext uri="{91240B29-F687-4F45-9708-019B960494DF}">
            <a14:hiddenLine xmlns:a14="http://schemas.microsoft.com/office/drawing/2010/main" w="12700" cap="flat" cmpd="sng">
              <a:solidFill>
                <a:srgbClr val="000000"/>
              </a:solidFill>
              <a:prstDash val="solid"/>
              <a:miter lim="0"/>
              <a:headEnd type="none" w="med" len="med"/>
              <a:tailEnd type="none" w="med" len="med"/>
            </a14:hiddenLine>
          </a:ext>
        </a:extLst>
      </a:spPr>
      <a:bodyPr lIns="0" tIns="0" rIns="0" bIns="0" anchor="ctr"/>
      <a:lstStyle>
        <a:defPPr algn="ctr" fontAlgn="auto" latinLnBrk="0">
          <a:spcBef>
            <a:spcPts val="0"/>
          </a:spcBef>
          <a:spcAft>
            <a:spcPts val="0"/>
          </a:spcAft>
          <a:defRPr kumimoji="0" sz="2400" kern="0">
            <a:effectLst>
              <a:outerShdw blurRad="38100" dist="38100" dir="2700000" algn="tl">
                <a:srgbClr val="53585F"/>
              </a:outerShdw>
            </a:effectLst>
            <a:latin typeface="+mn-lt"/>
            <a:ea typeface="+mn-ea"/>
            <a:cs typeface="+mn-cs"/>
          </a:defRPr>
        </a:defPPr>
      </a:lstStyle>
    </a:spDef>
    <a:txDef>
      <a:spPr>
        <a:noFill/>
      </a:spPr>
      <a:bodyPr wrap="none" rtlCol="0">
        <a:spAutoFit/>
      </a:bodyPr>
      <a:lstStyle>
        <a:defPPr algn="l">
          <a:defRPr sz="5400" dirty="0" smtClean="0">
            <a:latin typeface="HY견고딕" panose="02030600000101010101" pitchFamily="18" charset="-127"/>
            <a:ea typeface="HY견고딕" panose="02030600000101010101" pitchFamily="18" charset="-127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32040</TotalTime>
  <Words>287</Words>
  <Application>Microsoft Office PowerPoint</Application>
  <PresentationFormat>画面に合わせる (4:3)</PresentationFormat>
  <Paragraphs>73</Paragraphs>
  <Slides>10</Slides>
  <Notes>10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10</vt:i4>
      </vt:variant>
    </vt:vector>
  </HeadingPairs>
  <TitlesOfParts>
    <vt:vector size="17" baseType="lpstr">
      <vt:lpstr>ＭＳ Ｐゴシック</vt:lpstr>
      <vt:lpstr>맑은 고딕</vt:lpstr>
      <vt:lpstr>굴림</vt:lpstr>
      <vt:lpstr>HY울릉도B</vt:lpstr>
      <vt:lpstr>HY중고딕</vt:lpstr>
      <vt:lpstr>Arial</vt:lpstr>
      <vt:lpstr>Office 테마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김호영</dc:creator>
  <cp:lastModifiedBy>sasaki ちかこ</cp:lastModifiedBy>
  <cp:revision>2247</cp:revision>
  <dcterms:created xsi:type="dcterms:W3CDTF">2008-03-21T01:39:31Z</dcterms:created>
  <dcterms:modified xsi:type="dcterms:W3CDTF">2021-12-31T04:42:21Z</dcterms:modified>
</cp:coreProperties>
</file>