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9" r:id="rId2"/>
    <p:sldId id="555" r:id="rId3"/>
    <p:sldId id="539" r:id="rId4"/>
    <p:sldId id="550" r:id="rId5"/>
    <p:sldId id="551" r:id="rId6"/>
    <p:sldId id="552" r:id="rId7"/>
    <p:sldId id="553" r:id="rId8"/>
    <p:sldId id="556" r:id="rId9"/>
    <p:sldId id="587" r:id="rId10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13"/>
    </p:embeddedFont>
    <p:embeddedFont>
      <p:font typeface="HY중고딕" panose="020B0600070205080204" charset="-127"/>
      <p:regular r:id="rId14"/>
    </p:embeddedFont>
    <p:embeddedFont>
      <p:font typeface="맑은 고딕" panose="020B0503020000020004" pitchFamily="34" charset="-127"/>
      <p:regular r:id="rId15"/>
      <p:bold r:id="rId16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555"/>
            <p14:sldId id="539"/>
            <p14:sldId id="550"/>
            <p14:sldId id="551"/>
            <p14:sldId id="552"/>
            <p14:sldId id="553"/>
            <p14:sldId id="556"/>
            <p14:sldId id="587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79646"/>
    <a:srgbClr val="C2DCFF"/>
    <a:srgbClr val="D4D4D4"/>
    <a:srgbClr val="FFC1C0"/>
    <a:srgbClr val="B8D6FF"/>
    <a:srgbClr val="9BBB59"/>
    <a:srgbClr val="C0504D"/>
    <a:srgbClr val="4F81BD"/>
    <a:srgbClr val="5F8D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73" autoAdjust="0"/>
    <p:restoredTop sz="93955" autoAdjust="0"/>
  </p:normalViewPr>
  <p:slideViewPr>
    <p:cSldViewPr>
      <p:cViewPr varScale="1">
        <p:scale>
          <a:sx n="41" d="100"/>
          <a:sy n="41" d="100"/>
        </p:scale>
        <p:origin x="108" y="14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2022-01-07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2022-01-07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DA6992-C13F-44F5-98E4-943CB8B28ADE}" type="slidenum">
              <a:rPr kumimoji="1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01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44605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35558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37551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0744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99210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3958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2022-01-07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2022-01-07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2022-01-07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2022-01-07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2022-01-07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2022-01-07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70000" b="7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2022-01-07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7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부제목 5">
            <a:extLst>
              <a:ext uri="{FF2B5EF4-FFF2-40B4-BE49-F238E27FC236}">
                <a16:creationId xmlns:a16="http://schemas.microsoft.com/office/drawing/2014/main" id="{CC59C14D-A7FF-4A1E-90CC-7285D4ECCB6D}"/>
              </a:ext>
            </a:extLst>
          </p:cNvPr>
          <p:cNvSpPr txBox="1">
            <a:spLocks/>
          </p:cNvSpPr>
          <p:nvPr/>
        </p:nvSpPr>
        <p:spPr bwMode="auto">
          <a:xfrm>
            <a:off x="6012160" y="6453336"/>
            <a:ext cx="3030613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kumimoji="0" lang="ko-KR" altLang="en-US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kumimoji="0" lang="en-US" altLang="ko-KR" sz="1400" b="1" spc="5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)</a:t>
            </a:r>
            <a:r>
              <a:rPr kumimoji="0" lang="ko-KR" altLang="en-US" sz="1400" b="1" spc="50" dirty="0" err="1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세계복음화전도협회어린이선교국</a:t>
            </a:r>
            <a:endParaRPr kumimoji="0" lang="ko-KR" altLang="en-US" sz="1400" b="1" spc="50" dirty="0">
              <a:ln w="0"/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E504B-C683-4D93-A4BB-BCCC3DEFDE6E}"/>
              </a:ext>
            </a:extLst>
          </p:cNvPr>
          <p:cNvSpPr txBox="1"/>
          <p:nvPr/>
        </p:nvSpPr>
        <p:spPr>
          <a:xfrm>
            <a:off x="611560" y="5530006"/>
            <a:ext cx="84319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2022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ねん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en-US" altLang="ko-KR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がつ</a:t>
            </a:r>
            <a:r>
              <a:rPr kumimoji="1" lang="ko-KR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がくいんふくいんか</a:t>
            </a:r>
            <a:r>
              <a:rPr kumimoji="1" lang="ko-KR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HY견고딕" panose="02030600000101010101" pitchFamily="18" charset="-127"/>
                <a:cs typeface="+mn-cs"/>
              </a:rPr>
              <a:t> 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２か</a:t>
            </a:r>
            <a:endParaRPr kumimoji="1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A5FD0-6DBE-4658-92F6-B300D7E75E3A}"/>
              </a:ext>
            </a:extLst>
          </p:cNvPr>
          <p:cNvSpPr txBox="1"/>
          <p:nvPr/>
        </p:nvSpPr>
        <p:spPr>
          <a:xfrm>
            <a:off x="872910" y="116632"/>
            <a:ext cx="78341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5400" dirty="0">
                <a:latin typeface="+mn-ea"/>
                <a:ea typeface="+mn-ea"/>
              </a:rPr>
              <a:t>あらかじめ　せいふくした　</a:t>
            </a:r>
            <a:endParaRPr lang="en-US" altLang="ja-JP" sz="5400" dirty="0">
              <a:latin typeface="+mn-ea"/>
              <a:ea typeface="+mn-ea"/>
            </a:endParaRPr>
          </a:p>
          <a:p>
            <a:pPr algn="l"/>
            <a:r>
              <a:rPr lang="ja-JP" altLang="en-US" sz="5400" dirty="0">
                <a:latin typeface="+mn-ea"/>
                <a:ea typeface="+mn-ea"/>
              </a:rPr>
              <a:t>　　　　　　　　　　ヨセフ</a:t>
            </a:r>
            <a:endParaRPr lang="ko-KR" altLang="en-US" sz="5400" dirty="0">
              <a:latin typeface="+mn-ea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자유형: 도형 16">
            <a:extLst>
              <a:ext uri="{FF2B5EF4-FFF2-40B4-BE49-F238E27FC236}">
                <a16:creationId xmlns:a16="http://schemas.microsoft.com/office/drawing/2014/main" id="{AF440613-4622-47DF-BEBF-1C534BB3C4F5}"/>
              </a:ext>
            </a:extLst>
          </p:cNvPr>
          <p:cNvSpPr/>
          <p:nvPr/>
        </p:nvSpPr>
        <p:spPr bwMode="auto">
          <a:xfrm>
            <a:off x="6156176" y="3473006"/>
            <a:ext cx="2880320" cy="3120287"/>
          </a:xfrm>
          <a:custGeom>
            <a:avLst/>
            <a:gdLst>
              <a:gd name="connsiteX0" fmla="*/ 586262 w 2448272"/>
              <a:gd name="connsiteY0" fmla="*/ 2086 h 2620401"/>
              <a:gd name="connsiteX1" fmla="*/ 2407820 w 2448272"/>
              <a:gd name="connsiteY1" fmla="*/ 254167 h 2620401"/>
              <a:gd name="connsiteX2" fmla="*/ 2448272 w 2448272"/>
              <a:gd name="connsiteY2" fmla="*/ 234323 h 2620401"/>
              <a:gd name="connsiteX3" fmla="*/ 2448272 w 2448272"/>
              <a:gd name="connsiteY3" fmla="*/ 2383163 h 2620401"/>
              <a:gd name="connsiteX4" fmla="*/ 2211034 w 2448272"/>
              <a:gd name="connsiteY4" fmla="*/ 2620401 h 2620401"/>
              <a:gd name="connsiteX5" fmla="*/ 237238 w 2448272"/>
              <a:gd name="connsiteY5" fmla="*/ 2620401 h 2620401"/>
              <a:gd name="connsiteX6" fmla="*/ 0 w 2448272"/>
              <a:gd name="connsiteY6" fmla="*/ 2383163 h 2620401"/>
              <a:gd name="connsiteX7" fmla="*/ 0 w 2448272"/>
              <a:gd name="connsiteY7" fmla="*/ 119683 h 2620401"/>
              <a:gd name="connsiteX8" fmla="*/ 69288 w 2448272"/>
              <a:gd name="connsiteY8" fmla="*/ 86112 h 2620401"/>
              <a:gd name="connsiteX9" fmla="*/ 586262 w 2448272"/>
              <a:gd name="connsiteY9" fmla="*/ 2086 h 26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8272" h="2620401">
                <a:moveTo>
                  <a:pt x="586262" y="2086"/>
                </a:moveTo>
                <a:cubicBezTo>
                  <a:pt x="1227371" y="36230"/>
                  <a:pt x="1887864" y="475305"/>
                  <a:pt x="2407820" y="254167"/>
                </a:cubicBezTo>
                <a:lnTo>
                  <a:pt x="2448272" y="234323"/>
                </a:lnTo>
                <a:lnTo>
                  <a:pt x="2448272" y="2383163"/>
                </a:lnTo>
                <a:cubicBezTo>
                  <a:pt x="2448272" y="2514186"/>
                  <a:pt x="2342057" y="2620401"/>
                  <a:pt x="2211034" y="2620401"/>
                </a:cubicBezTo>
                <a:lnTo>
                  <a:pt x="237238" y="2620401"/>
                </a:lnTo>
                <a:cubicBezTo>
                  <a:pt x="106215" y="2620401"/>
                  <a:pt x="0" y="2514186"/>
                  <a:pt x="0" y="2383163"/>
                </a:cubicBezTo>
                <a:lnTo>
                  <a:pt x="0" y="119683"/>
                </a:lnTo>
                <a:lnTo>
                  <a:pt x="69288" y="86112"/>
                </a:lnTo>
                <a:cubicBezTo>
                  <a:pt x="238008" y="13580"/>
                  <a:pt x="411414" y="-7226"/>
                  <a:pt x="586262" y="20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52C51D8B-B7EE-449D-90F2-4A8E5EE9997C}"/>
              </a:ext>
            </a:extLst>
          </p:cNvPr>
          <p:cNvSpPr/>
          <p:nvPr/>
        </p:nvSpPr>
        <p:spPr bwMode="auto">
          <a:xfrm>
            <a:off x="3110137" y="3472657"/>
            <a:ext cx="2880320" cy="3120636"/>
          </a:xfrm>
          <a:custGeom>
            <a:avLst/>
            <a:gdLst>
              <a:gd name="connsiteX0" fmla="*/ 586262 w 2448272"/>
              <a:gd name="connsiteY0" fmla="*/ 2086 h 2620401"/>
              <a:gd name="connsiteX1" fmla="*/ 2407820 w 2448272"/>
              <a:gd name="connsiteY1" fmla="*/ 254167 h 2620401"/>
              <a:gd name="connsiteX2" fmla="*/ 2448272 w 2448272"/>
              <a:gd name="connsiteY2" fmla="*/ 234323 h 2620401"/>
              <a:gd name="connsiteX3" fmla="*/ 2448272 w 2448272"/>
              <a:gd name="connsiteY3" fmla="*/ 2383163 h 2620401"/>
              <a:gd name="connsiteX4" fmla="*/ 2211034 w 2448272"/>
              <a:gd name="connsiteY4" fmla="*/ 2620401 h 2620401"/>
              <a:gd name="connsiteX5" fmla="*/ 237238 w 2448272"/>
              <a:gd name="connsiteY5" fmla="*/ 2620401 h 2620401"/>
              <a:gd name="connsiteX6" fmla="*/ 0 w 2448272"/>
              <a:gd name="connsiteY6" fmla="*/ 2383163 h 2620401"/>
              <a:gd name="connsiteX7" fmla="*/ 0 w 2448272"/>
              <a:gd name="connsiteY7" fmla="*/ 119683 h 2620401"/>
              <a:gd name="connsiteX8" fmla="*/ 69288 w 2448272"/>
              <a:gd name="connsiteY8" fmla="*/ 86112 h 2620401"/>
              <a:gd name="connsiteX9" fmla="*/ 586262 w 2448272"/>
              <a:gd name="connsiteY9" fmla="*/ 2086 h 26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8272" h="2620401">
                <a:moveTo>
                  <a:pt x="586262" y="2086"/>
                </a:moveTo>
                <a:cubicBezTo>
                  <a:pt x="1227371" y="36230"/>
                  <a:pt x="1887864" y="475305"/>
                  <a:pt x="2407820" y="254167"/>
                </a:cubicBezTo>
                <a:lnTo>
                  <a:pt x="2448272" y="234323"/>
                </a:lnTo>
                <a:lnTo>
                  <a:pt x="2448272" y="2383163"/>
                </a:lnTo>
                <a:cubicBezTo>
                  <a:pt x="2448272" y="2514186"/>
                  <a:pt x="2342057" y="2620401"/>
                  <a:pt x="2211034" y="2620401"/>
                </a:cubicBezTo>
                <a:lnTo>
                  <a:pt x="237238" y="2620401"/>
                </a:lnTo>
                <a:cubicBezTo>
                  <a:pt x="106215" y="2620401"/>
                  <a:pt x="0" y="2514186"/>
                  <a:pt x="0" y="2383163"/>
                </a:cubicBezTo>
                <a:lnTo>
                  <a:pt x="0" y="119683"/>
                </a:lnTo>
                <a:lnTo>
                  <a:pt x="69288" y="86112"/>
                </a:lnTo>
                <a:cubicBezTo>
                  <a:pt x="238008" y="13580"/>
                  <a:pt x="411414" y="-7226"/>
                  <a:pt x="586262" y="20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690005-193D-475A-B51E-468FA5E035E8}"/>
              </a:ext>
            </a:extLst>
          </p:cNvPr>
          <p:cNvSpPr txBox="1"/>
          <p:nvPr/>
        </p:nvSpPr>
        <p:spPr>
          <a:xfrm>
            <a:off x="919017" y="980728"/>
            <a:ext cx="58326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サミットタイム</a:t>
            </a:r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(Summit Time)</a:t>
            </a:r>
            <a:endParaRPr lang="en-US" altLang="ko-KR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B83215-3C9C-41D5-B3D9-2362D5F3C4EE}"/>
              </a:ext>
            </a:extLst>
          </p:cNvPr>
          <p:cNvSpPr txBox="1"/>
          <p:nvPr/>
        </p:nvSpPr>
        <p:spPr>
          <a:xfrm>
            <a:off x="-21996" y="57398"/>
            <a:ext cx="2468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ja-JP" altLang="en-US" sz="54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54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2" name="자유형: 도형 11">
            <a:extLst>
              <a:ext uri="{FF2B5EF4-FFF2-40B4-BE49-F238E27FC236}">
                <a16:creationId xmlns:a16="http://schemas.microsoft.com/office/drawing/2014/main" id="{D905ACEE-0BD2-4EAF-A364-0091A68FD557}"/>
              </a:ext>
            </a:extLst>
          </p:cNvPr>
          <p:cNvSpPr/>
          <p:nvPr/>
        </p:nvSpPr>
        <p:spPr bwMode="auto">
          <a:xfrm>
            <a:off x="3110137" y="2564666"/>
            <a:ext cx="2880320" cy="1457661"/>
          </a:xfrm>
          <a:custGeom>
            <a:avLst/>
            <a:gdLst>
              <a:gd name="connsiteX0" fmla="*/ 237238 w 2448272"/>
              <a:gd name="connsiteY0" fmla="*/ 0 h 1224136"/>
              <a:gd name="connsiteX1" fmla="*/ 2211034 w 2448272"/>
              <a:gd name="connsiteY1" fmla="*/ 0 h 1224136"/>
              <a:gd name="connsiteX2" fmla="*/ 2448272 w 2448272"/>
              <a:gd name="connsiteY2" fmla="*/ 237238 h 1224136"/>
              <a:gd name="connsiteX3" fmla="*/ 2448272 w 2448272"/>
              <a:gd name="connsiteY3" fmla="*/ 1142314 h 1224136"/>
              <a:gd name="connsiteX4" fmla="*/ 2407820 w 2448272"/>
              <a:gd name="connsiteY4" fmla="*/ 1162158 h 1224136"/>
              <a:gd name="connsiteX5" fmla="*/ 69288 w 2448272"/>
              <a:gd name="connsiteY5" fmla="*/ 994103 h 1224136"/>
              <a:gd name="connsiteX6" fmla="*/ 0 w 2448272"/>
              <a:gd name="connsiteY6" fmla="*/ 1027674 h 1224136"/>
              <a:gd name="connsiteX7" fmla="*/ 0 w 2448272"/>
              <a:gd name="connsiteY7" fmla="*/ 237238 h 1224136"/>
              <a:gd name="connsiteX8" fmla="*/ 237238 w 2448272"/>
              <a:gd name="connsiteY8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272" h="1224136">
                <a:moveTo>
                  <a:pt x="237238" y="0"/>
                </a:moveTo>
                <a:lnTo>
                  <a:pt x="2211034" y="0"/>
                </a:lnTo>
                <a:cubicBezTo>
                  <a:pt x="2342057" y="0"/>
                  <a:pt x="2448272" y="106215"/>
                  <a:pt x="2448272" y="237238"/>
                </a:cubicBezTo>
                <a:lnTo>
                  <a:pt x="2448272" y="1142314"/>
                </a:lnTo>
                <a:lnTo>
                  <a:pt x="2407820" y="1162158"/>
                </a:lnTo>
                <a:cubicBezTo>
                  <a:pt x="1746057" y="1443606"/>
                  <a:pt x="856649" y="655619"/>
                  <a:pt x="69288" y="994103"/>
                </a:cubicBezTo>
                <a:lnTo>
                  <a:pt x="0" y="1027674"/>
                </a:lnTo>
                <a:lnTo>
                  <a:pt x="0" y="237238"/>
                </a:lnTo>
                <a:cubicBezTo>
                  <a:pt x="0" y="106215"/>
                  <a:pt x="106215" y="0"/>
                  <a:pt x="237238" y="0"/>
                </a:cubicBezTo>
                <a:close/>
              </a:path>
            </a:pathLst>
          </a:cu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0" name="자유형: 도형 9">
            <a:extLst>
              <a:ext uri="{FF2B5EF4-FFF2-40B4-BE49-F238E27FC236}">
                <a16:creationId xmlns:a16="http://schemas.microsoft.com/office/drawing/2014/main" id="{2DA9DC89-8D51-42E2-9B53-F24138CCA22F}"/>
              </a:ext>
            </a:extLst>
          </p:cNvPr>
          <p:cNvSpPr/>
          <p:nvPr/>
        </p:nvSpPr>
        <p:spPr bwMode="auto">
          <a:xfrm>
            <a:off x="64098" y="3476716"/>
            <a:ext cx="2880320" cy="3120636"/>
          </a:xfrm>
          <a:custGeom>
            <a:avLst/>
            <a:gdLst>
              <a:gd name="connsiteX0" fmla="*/ 586262 w 2448272"/>
              <a:gd name="connsiteY0" fmla="*/ 2086 h 2620401"/>
              <a:gd name="connsiteX1" fmla="*/ 2407820 w 2448272"/>
              <a:gd name="connsiteY1" fmla="*/ 254167 h 2620401"/>
              <a:gd name="connsiteX2" fmla="*/ 2448272 w 2448272"/>
              <a:gd name="connsiteY2" fmla="*/ 234323 h 2620401"/>
              <a:gd name="connsiteX3" fmla="*/ 2448272 w 2448272"/>
              <a:gd name="connsiteY3" fmla="*/ 2383163 h 2620401"/>
              <a:gd name="connsiteX4" fmla="*/ 2211034 w 2448272"/>
              <a:gd name="connsiteY4" fmla="*/ 2620401 h 2620401"/>
              <a:gd name="connsiteX5" fmla="*/ 237238 w 2448272"/>
              <a:gd name="connsiteY5" fmla="*/ 2620401 h 2620401"/>
              <a:gd name="connsiteX6" fmla="*/ 0 w 2448272"/>
              <a:gd name="connsiteY6" fmla="*/ 2383163 h 2620401"/>
              <a:gd name="connsiteX7" fmla="*/ 0 w 2448272"/>
              <a:gd name="connsiteY7" fmla="*/ 119683 h 2620401"/>
              <a:gd name="connsiteX8" fmla="*/ 69288 w 2448272"/>
              <a:gd name="connsiteY8" fmla="*/ 86112 h 2620401"/>
              <a:gd name="connsiteX9" fmla="*/ 586262 w 2448272"/>
              <a:gd name="connsiteY9" fmla="*/ 2086 h 2620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48272" h="2620401">
                <a:moveTo>
                  <a:pt x="586262" y="2086"/>
                </a:moveTo>
                <a:cubicBezTo>
                  <a:pt x="1227371" y="36230"/>
                  <a:pt x="1887864" y="475305"/>
                  <a:pt x="2407820" y="254167"/>
                </a:cubicBezTo>
                <a:lnTo>
                  <a:pt x="2448272" y="234323"/>
                </a:lnTo>
                <a:lnTo>
                  <a:pt x="2448272" y="2383163"/>
                </a:lnTo>
                <a:cubicBezTo>
                  <a:pt x="2448272" y="2514186"/>
                  <a:pt x="2342057" y="2620401"/>
                  <a:pt x="2211034" y="2620401"/>
                </a:cubicBezTo>
                <a:lnTo>
                  <a:pt x="237238" y="2620401"/>
                </a:lnTo>
                <a:cubicBezTo>
                  <a:pt x="106215" y="2620401"/>
                  <a:pt x="0" y="2514186"/>
                  <a:pt x="0" y="2383163"/>
                </a:cubicBezTo>
                <a:lnTo>
                  <a:pt x="0" y="119683"/>
                </a:lnTo>
                <a:lnTo>
                  <a:pt x="69288" y="86112"/>
                </a:lnTo>
                <a:cubicBezTo>
                  <a:pt x="238008" y="13580"/>
                  <a:pt x="411414" y="-7226"/>
                  <a:pt x="586262" y="208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3" name="자유형: 도형 12">
            <a:extLst>
              <a:ext uri="{FF2B5EF4-FFF2-40B4-BE49-F238E27FC236}">
                <a16:creationId xmlns:a16="http://schemas.microsoft.com/office/drawing/2014/main" id="{B102A3C6-FF8F-4330-80AE-62696857B219}"/>
              </a:ext>
            </a:extLst>
          </p:cNvPr>
          <p:cNvSpPr/>
          <p:nvPr/>
        </p:nvSpPr>
        <p:spPr bwMode="auto">
          <a:xfrm>
            <a:off x="64098" y="2564666"/>
            <a:ext cx="2880320" cy="1457824"/>
          </a:xfrm>
          <a:custGeom>
            <a:avLst/>
            <a:gdLst>
              <a:gd name="connsiteX0" fmla="*/ 237238 w 2448272"/>
              <a:gd name="connsiteY0" fmla="*/ 0 h 1224136"/>
              <a:gd name="connsiteX1" fmla="*/ 2211034 w 2448272"/>
              <a:gd name="connsiteY1" fmla="*/ 0 h 1224136"/>
              <a:gd name="connsiteX2" fmla="*/ 2448272 w 2448272"/>
              <a:gd name="connsiteY2" fmla="*/ 237238 h 1224136"/>
              <a:gd name="connsiteX3" fmla="*/ 2448272 w 2448272"/>
              <a:gd name="connsiteY3" fmla="*/ 1142314 h 1224136"/>
              <a:gd name="connsiteX4" fmla="*/ 2407820 w 2448272"/>
              <a:gd name="connsiteY4" fmla="*/ 1162158 h 1224136"/>
              <a:gd name="connsiteX5" fmla="*/ 69288 w 2448272"/>
              <a:gd name="connsiteY5" fmla="*/ 994103 h 1224136"/>
              <a:gd name="connsiteX6" fmla="*/ 0 w 2448272"/>
              <a:gd name="connsiteY6" fmla="*/ 1027674 h 1224136"/>
              <a:gd name="connsiteX7" fmla="*/ 0 w 2448272"/>
              <a:gd name="connsiteY7" fmla="*/ 237238 h 1224136"/>
              <a:gd name="connsiteX8" fmla="*/ 237238 w 2448272"/>
              <a:gd name="connsiteY8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272" h="1224136">
                <a:moveTo>
                  <a:pt x="237238" y="0"/>
                </a:moveTo>
                <a:lnTo>
                  <a:pt x="2211034" y="0"/>
                </a:lnTo>
                <a:cubicBezTo>
                  <a:pt x="2342057" y="0"/>
                  <a:pt x="2448272" y="106215"/>
                  <a:pt x="2448272" y="237238"/>
                </a:cubicBezTo>
                <a:lnTo>
                  <a:pt x="2448272" y="1142314"/>
                </a:lnTo>
                <a:lnTo>
                  <a:pt x="2407820" y="1162158"/>
                </a:lnTo>
                <a:cubicBezTo>
                  <a:pt x="1746057" y="1443606"/>
                  <a:pt x="856649" y="655619"/>
                  <a:pt x="69288" y="994103"/>
                </a:cubicBezTo>
                <a:lnTo>
                  <a:pt x="0" y="1027674"/>
                </a:lnTo>
                <a:lnTo>
                  <a:pt x="0" y="237238"/>
                </a:lnTo>
                <a:cubicBezTo>
                  <a:pt x="0" y="106215"/>
                  <a:pt x="106215" y="0"/>
                  <a:pt x="237238" y="0"/>
                </a:cubicBezTo>
                <a:close/>
              </a:path>
            </a:pathLst>
          </a:custGeom>
          <a:gradFill>
            <a:gsLst>
              <a:gs pos="0">
                <a:srgbClr val="C00000"/>
              </a:gs>
              <a:gs pos="80000">
                <a:srgbClr val="C00000"/>
              </a:gs>
              <a:gs pos="100000">
                <a:srgbClr val="C00000"/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31C437C8-1596-4E6B-BACF-48C184480064}"/>
              </a:ext>
            </a:extLst>
          </p:cNvPr>
          <p:cNvSpPr/>
          <p:nvPr/>
        </p:nvSpPr>
        <p:spPr bwMode="auto">
          <a:xfrm>
            <a:off x="6156176" y="2565014"/>
            <a:ext cx="2880320" cy="1457661"/>
          </a:xfrm>
          <a:custGeom>
            <a:avLst/>
            <a:gdLst>
              <a:gd name="connsiteX0" fmla="*/ 237238 w 2448272"/>
              <a:gd name="connsiteY0" fmla="*/ 0 h 1224136"/>
              <a:gd name="connsiteX1" fmla="*/ 2211034 w 2448272"/>
              <a:gd name="connsiteY1" fmla="*/ 0 h 1224136"/>
              <a:gd name="connsiteX2" fmla="*/ 2448272 w 2448272"/>
              <a:gd name="connsiteY2" fmla="*/ 237238 h 1224136"/>
              <a:gd name="connsiteX3" fmla="*/ 2448272 w 2448272"/>
              <a:gd name="connsiteY3" fmla="*/ 1142314 h 1224136"/>
              <a:gd name="connsiteX4" fmla="*/ 2407820 w 2448272"/>
              <a:gd name="connsiteY4" fmla="*/ 1162158 h 1224136"/>
              <a:gd name="connsiteX5" fmla="*/ 69288 w 2448272"/>
              <a:gd name="connsiteY5" fmla="*/ 994103 h 1224136"/>
              <a:gd name="connsiteX6" fmla="*/ 0 w 2448272"/>
              <a:gd name="connsiteY6" fmla="*/ 1027674 h 1224136"/>
              <a:gd name="connsiteX7" fmla="*/ 0 w 2448272"/>
              <a:gd name="connsiteY7" fmla="*/ 237238 h 1224136"/>
              <a:gd name="connsiteX8" fmla="*/ 237238 w 2448272"/>
              <a:gd name="connsiteY8" fmla="*/ 0 h 1224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8272" h="1224136">
                <a:moveTo>
                  <a:pt x="237238" y="0"/>
                </a:moveTo>
                <a:lnTo>
                  <a:pt x="2211034" y="0"/>
                </a:lnTo>
                <a:cubicBezTo>
                  <a:pt x="2342057" y="0"/>
                  <a:pt x="2448272" y="106215"/>
                  <a:pt x="2448272" y="237238"/>
                </a:cubicBezTo>
                <a:lnTo>
                  <a:pt x="2448272" y="1142314"/>
                </a:lnTo>
                <a:lnTo>
                  <a:pt x="2407820" y="1162158"/>
                </a:lnTo>
                <a:cubicBezTo>
                  <a:pt x="1746057" y="1443606"/>
                  <a:pt x="856649" y="655619"/>
                  <a:pt x="69288" y="994103"/>
                </a:cubicBezTo>
                <a:lnTo>
                  <a:pt x="0" y="1027674"/>
                </a:lnTo>
                <a:lnTo>
                  <a:pt x="0" y="237238"/>
                </a:lnTo>
                <a:cubicBezTo>
                  <a:pt x="0" y="106215"/>
                  <a:pt x="106215" y="0"/>
                  <a:pt x="237238" y="0"/>
                </a:cubicBezTo>
                <a:close/>
              </a:path>
            </a:pathLst>
          </a:custGeom>
          <a:gradFill>
            <a:gsLst>
              <a:gs pos="0">
                <a:srgbClr val="00B050"/>
              </a:gs>
              <a:gs pos="80000">
                <a:srgbClr val="00B050"/>
              </a:gs>
              <a:gs pos="100000">
                <a:srgbClr val="00B050"/>
              </a:gs>
            </a:gsLst>
          </a:gra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EBA87A-F896-4468-91D5-C096E3C5160D}"/>
              </a:ext>
            </a:extLst>
          </p:cNvPr>
          <p:cNvSpPr txBox="1"/>
          <p:nvPr/>
        </p:nvSpPr>
        <p:spPr>
          <a:xfrm>
            <a:off x="679016" y="2764771"/>
            <a:ext cx="16260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あさ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758106-9C1C-4B5F-9936-784494B97DA8}"/>
              </a:ext>
            </a:extLst>
          </p:cNvPr>
          <p:cNvSpPr txBox="1"/>
          <p:nvPr/>
        </p:nvSpPr>
        <p:spPr>
          <a:xfrm>
            <a:off x="3978941" y="2711466"/>
            <a:ext cx="11861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ひる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372C53-0C49-4792-8ECB-D56E285070EA}"/>
              </a:ext>
            </a:extLst>
          </p:cNvPr>
          <p:cNvSpPr txBox="1"/>
          <p:nvPr/>
        </p:nvSpPr>
        <p:spPr>
          <a:xfrm>
            <a:off x="7061572" y="2717264"/>
            <a:ext cx="10695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ja-JP" altLang="en-US" sz="40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よる</a:t>
            </a:r>
            <a:endParaRPr lang="ko-KR" altLang="en-US" sz="40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AF25FC-B414-44D0-81F1-B0068B224906}"/>
              </a:ext>
            </a:extLst>
          </p:cNvPr>
          <p:cNvSpPr txBox="1"/>
          <p:nvPr/>
        </p:nvSpPr>
        <p:spPr>
          <a:xfrm>
            <a:off x="200922" y="3932818"/>
            <a:ext cx="2650078" cy="2484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かくにんする　じかん</a:t>
            </a:r>
            <a:endParaRPr lang="en-US" altLang="ko-KR" sz="24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さんみいったい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かんがえ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５つのちから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E111EE-413A-4754-BF36-05DDA01F1035}"/>
              </a:ext>
            </a:extLst>
          </p:cNvPr>
          <p:cNvSpPr txBox="1"/>
          <p:nvPr/>
        </p:nvSpPr>
        <p:spPr>
          <a:xfrm>
            <a:off x="3268664" y="3932818"/>
            <a:ext cx="2606671" cy="2576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かえる　じかん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みざ</a:t>
            </a:r>
            <a:r>
              <a:rPr lang="ko-KR" altLang="en-US" sz="280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ko-KR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みること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かみのくに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1EBD597-FCFD-4859-A242-7F52442E4F47}"/>
              </a:ext>
            </a:extLst>
          </p:cNvPr>
          <p:cNvSpPr txBox="1"/>
          <p:nvPr/>
        </p:nvSpPr>
        <p:spPr>
          <a:xfrm>
            <a:off x="6292999" y="3932818"/>
            <a:ext cx="2606671" cy="24843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400" spc="-3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かくていする　じかん</a:t>
            </a:r>
            <a:endParaRPr lang="en-US" altLang="ja-JP" sz="2400" spc="-3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</a:t>
            </a:r>
            <a:endParaRPr lang="en-US" altLang="ko-KR" sz="28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spc="-15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　せいり</a:t>
            </a:r>
            <a:endParaRPr lang="en-US" altLang="ko-KR" sz="2800" spc="-15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いやし　ちから</a:t>
            </a:r>
            <a:endParaRPr lang="ko-KR" altLang="en-US" sz="28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7" name="화살표: 위로 굽음 26">
            <a:extLst>
              <a:ext uri="{FF2B5EF4-FFF2-40B4-BE49-F238E27FC236}">
                <a16:creationId xmlns:a16="http://schemas.microsoft.com/office/drawing/2014/main" id="{4634448C-E0F1-4958-8789-903FAF589728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8" name="순서도: 천공 테이프 27">
            <a:extLst>
              <a:ext uri="{FF2B5EF4-FFF2-40B4-BE49-F238E27FC236}">
                <a16:creationId xmlns:a16="http://schemas.microsoft.com/office/drawing/2014/main" id="{4CF0B6E0-0A3A-46C1-9381-9D20AD8641E8}"/>
              </a:ext>
            </a:extLst>
          </p:cNvPr>
          <p:cNvSpPr/>
          <p:nvPr/>
        </p:nvSpPr>
        <p:spPr bwMode="auto">
          <a:xfrm rot="19834789">
            <a:off x="1336392" y="2230554"/>
            <a:ext cx="5046488" cy="2125884"/>
          </a:xfrm>
          <a:prstGeom prst="flowChartPunchedTap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6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24</a:t>
            </a:r>
            <a:r>
              <a:rPr kumimoji="0" lang="ko-KR" altLang="en-US" sz="66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6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いのり</a:t>
            </a:r>
            <a:endParaRPr kumimoji="0" lang="ko-KR" altLang="en-US" sz="6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9" name="순서도: 천공 테이프 28">
            <a:extLst>
              <a:ext uri="{FF2B5EF4-FFF2-40B4-BE49-F238E27FC236}">
                <a16:creationId xmlns:a16="http://schemas.microsoft.com/office/drawing/2014/main" id="{F6D9B823-9E46-4DCC-A272-7754539A0ED2}"/>
              </a:ext>
            </a:extLst>
          </p:cNvPr>
          <p:cNvSpPr/>
          <p:nvPr/>
        </p:nvSpPr>
        <p:spPr bwMode="auto">
          <a:xfrm rot="19834789">
            <a:off x="2275130" y="3681613"/>
            <a:ext cx="5046488" cy="2125884"/>
          </a:xfrm>
          <a:prstGeom prst="flowChartPunchedTape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66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こきゅういのり</a:t>
            </a:r>
            <a:endParaRPr kumimoji="0" lang="ko-KR" altLang="en-US" sz="66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1055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animBg="1"/>
      <p:bldP spid="3" grpId="0"/>
      <p:bldP spid="12" grpId="0" animBg="1"/>
      <p:bldP spid="10" grpId="0" animBg="1"/>
      <p:bldP spid="13" grpId="0" animBg="1"/>
      <p:bldP spid="15" grpId="0" animBg="1"/>
      <p:bldP spid="5" grpId="0"/>
      <p:bldP spid="18" grpId="0"/>
      <p:bldP spid="19" grpId="0"/>
      <p:bldP spid="7" grpId="0"/>
      <p:bldP spid="20" grpId="0"/>
      <p:bldP spid="21" grpId="0"/>
      <p:bldP spid="27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 descr="텍스트, 그림그리기이(가) 표시된 사진&#10;&#10;자동 생성된 설명">
            <a:extLst>
              <a:ext uri="{FF2B5EF4-FFF2-40B4-BE49-F238E27FC236}">
                <a16:creationId xmlns:a16="http://schemas.microsoft.com/office/drawing/2014/main" id="{11A8840F-33AC-4165-925D-2BCC676EF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258" y="2849170"/>
            <a:ext cx="5000295" cy="40397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 dirty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899592" y="1051236"/>
            <a:ext cx="811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れいてき　せいふく</a:t>
            </a:r>
            <a:endParaRPr lang="en-US" altLang="ko-KR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403D9A-329A-470E-9123-7FA437D94300}"/>
              </a:ext>
            </a:extLst>
          </p:cNvPr>
          <p:cNvSpPr txBox="1"/>
          <p:nvPr/>
        </p:nvSpPr>
        <p:spPr>
          <a:xfrm>
            <a:off x="611560" y="2665365"/>
            <a:ext cx="20681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けいやく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8DAF0-5E3F-486F-BDCF-7A9713AEEE85}"/>
              </a:ext>
            </a:extLst>
          </p:cNvPr>
          <p:cNvSpPr txBox="1"/>
          <p:nvPr/>
        </p:nvSpPr>
        <p:spPr>
          <a:xfrm>
            <a:off x="611560" y="3250140"/>
            <a:ext cx="1975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ビジョン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028426-05FE-4B0D-94C9-AAFD39932620}"/>
              </a:ext>
            </a:extLst>
          </p:cNvPr>
          <p:cNvSpPr txBox="1"/>
          <p:nvPr/>
        </p:nvSpPr>
        <p:spPr>
          <a:xfrm>
            <a:off x="611560" y="3834915"/>
            <a:ext cx="1444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ゆめ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5C8582-498B-4445-A152-7E8C527FF762}"/>
              </a:ext>
            </a:extLst>
          </p:cNvPr>
          <p:cNvSpPr txBox="1"/>
          <p:nvPr/>
        </p:nvSpPr>
        <p:spPr>
          <a:xfrm>
            <a:off x="611560" y="4419690"/>
            <a:ext cx="30139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4)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かみのかたち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E30981-40AD-4141-AF60-C836D82E67FC}"/>
              </a:ext>
            </a:extLst>
          </p:cNvPr>
          <p:cNvSpPr txBox="1"/>
          <p:nvPr/>
        </p:nvSpPr>
        <p:spPr>
          <a:xfrm>
            <a:off x="611716" y="5004465"/>
            <a:ext cx="41681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5)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さくひん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04160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/>
      <p:bldP spid="14" grpId="0"/>
      <p:bldP spid="15" grpId="0"/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생각 풍선: 구름 모양 4">
            <a:extLst>
              <a:ext uri="{FF2B5EF4-FFF2-40B4-BE49-F238E27FC236}">
                <a16:creationId xmlns:a16="http://schemas.microsoft.com/office/drawing/2014/main" id="{68A72EE8-AF1F-4B88-8D5E-FB7A423A567E}"/>
              </a:ext>
            </a:extLst>
          </p:cNvPr>
          <p:cNvSpPr/>
          <p:nvPr/>
        </p:nvSpPr>
        <p:spPr bwMode="auto">
          <a:xfrm>
            <a:off x="4860032" y="2737382"/>
            <a:ext cx="3276532" cy="2203786"/>
          </a:xfrm>
          <a:prstGeom prst="cloudCallout">
            <a:avLst>
              <a:gd name="adj1" fmla="val -78003"/>
              <a:gd name="adj2" fmla="val -4146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ヨセフの　あらかじめ　せいふく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AA01D-4EDB-4B5B-B1B5-FEEBFF942BF5}"/>
              </a:ext>
            </a:extLst>
          </p:cNvPr>
          <p:cNvSpPr txBox="1"/>
          <p:nvPr/>
        </p:nvSpPr>
        <p:spPr>
          <a:xfrm>
            <a:off x="405081" y="5930330"/>
            <a:ext cx="811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しゃかい　せいふく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53DAFBC9-3CB2-413B-91CE-446D1E2C7F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66605">
            <a:off x="4716979" y="2547937"/>
            <a:ext cx="3832528" cy="270247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6091BB2B-E360-474C-B2E2-EF8F9F311C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991587"/>
            <a:ext cx="1865705" cy="3815177"/>
          </a:xfrm>
          <a:prstGeom prst="rect">
            <a:avLst/>
          </a:prstGeom>
        </p:spPr>
      </p:pic>
      <p:sp>
        <p:nvSpPr>
          <p:cNvPr id="6" name="말풍선: 타원형 5">
            <a:extLst>
              <a:ext uri="{FF2B5EF4-FFF2-40B4-BE49-F238E27FC236}">
                <a16:creationId xmlns:a16="http://schemas.microsoft.com/office/drawing/2014/main" id="{C5078CCC-825F-4A6E-9A74-A5643FDA8A9E}"/>
              </a:ext>
            </a:extLst>
          </p:cNvPr>
          <p:cNvSpPr/>
          <p:nvPr/>
        </p:nvSpPr>
        <p:spPr bwMode="auto">
          <a:xfrm>
            <a:off x="0" y="3933056"/>
            <a:ext cx="3923928" cy="1737859"/>
          </a:xfrm>
          <a:prstGeom prst="wedgeEllipseCallout">
            <a:avLst>
              <a:gd name="adj1" fmla="val 30665"/>
              <a:gd name="adj2" fmla="val -65357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きょうも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わたしを　みちびいて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くださる　ことを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かんしゃします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endParaRPr kumimoji="0" lang="ko-KR" altLang="en-US" sz="2400" kern="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63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ヨセフの　あらかじめ　せいふく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AA01D-4EDB-4B5B-B1B5-FEEBFF942BF5}"/>
              </a:ext>
            </a:extLst>
          </p:cNvPr>
          <p:cNvSpPr txBox="1"/>
          <p:nvPr/>
        </p:nvSpPr>
        <p:spPr>
          <a:xfrm>
            <a:off x="405081" y="5930330"/>
            <a:ext cx="811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せいじ　せいふく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그림 8" descr="텍스트이(가) 표시된 사진&#10;&#10;자동 생성된 설명">
            <a:extLst>
              <a:ext uri="{FF2B5EF4-FFF2-40B4-BE49-F238E27FC236}">
                <a16:creationId xmlns:a16="http://schemas.microsoft.com/office/drawing/2014/main" id="{7C80A101-ECF4-4E50-B030-8D09DC65F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52" y="1497964"/>
            <a:ext cx="8387312" cy="4788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1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E3727329-777F-42AB-B19C-8A4A0CA058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585" y="1719495"/>
            <a:ext cx="6509415" cy="39893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ヨセフの　あらかじめ　せいふく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AA01D-4EDB-4B5B-B1B5-FEEBFF942BF5}"/>
              </a:ext>
            </a:extLst>
          </p:cNvPr>
          <p:cNvSpPr txBox="1"/>
          <p:nvPr/>
        </p:nvSpPr>
        <p:spPr>
          <a:xfrm>
            <a:off x="405081" y="5930330"/>
            <a:ext cx="81174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せかい　せいふく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그림 6" descr="텍스트이(가) 표시된 사진&#10;&#10;자동 생성된 설명">
            <a:extLst>
              <a:ext uri="{FF2B5EF4-FFF2-40B4-BE49-F238E27FC236}">
                <a16:creationId xmlns:a16="http://schemas.microsoft.com/office/drawing/2014/main" id="{680695CF-00CA-4073-B1F4-E48303EF4A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26" y="1844873"/>
            <a:ext cx="4735547" cy="4194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3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せいふくした　ことを　かくにん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F1B9D864-D775-4BC8-9681-2553AB315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780928"/>
            <a:ext cx="1943474" cy="4077072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27BD06D-7585-4EA6-95AC-B3F70E7B85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736" y="4316533"/>
            <a:ext cx="3816424" cy="23498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9" name="그림 28" descr="텍스트이(가) 표시된 사진&#10;&#10;자동 생성된 설명">
            <a:extLst>
              <a:ext uri="{FF2B5EF4-FFF2-40B4-BE49-F238E27FC236}">
                <a16:creationId xmlns:a16="http://schemas.microsoft.com/office/drawing/2014/main" id="{235C4908-85BF-43FF-B0DD-83BFB99F6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761" y="3524522"/>
            <a:ext cx="3945162" cy="2412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그림 18" descr="텍스트, 창문이(가) 표시된 사진&#10;&#10;자동 생성된 설명">
            <a:extLst>
              <a:ext uri="{FF2B5EF4-FFF2-40B4-BE49-F238E27FC236}">
                <a16:creationId xmlns:a16="http://schemas.microsoft.com/office/drawing/2014/main" id="{123D72A5-C018-42F8-A4EE-D1C9D02EFF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815" y="2737142"/>
            <a:ext cx="3843908" cy="24773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그림 26" descr="장난감이(가) 표시된 사진&#10;&#10;자동 생성된 설명">
            <a:extLst>
              <a:ext uri="{FF2B5EF4-FFF2-40B4-BE49-F238E27FC236}">
                <a16:creationId xmlns:a16="http://schemas.microsoft.com/office/drawing/2014/main" id="{12DD68FA-BDA7-4011-B4A6-1816EF7BA06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869" y="2079730"/>
            <a:ext cx="3843908" cy="2393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D352D88-4450-4E9F-92B1-FE6ED03C6EF3}"/>
              </a:ext>
            </a:extLst>
          </p:cNvPr>
          <p:cNvSpPr txBox="1"/>
          <p:nvPr/>
        </p:nvSpPr>
        <p:spPr>
          <a:xfrm>
            <a:off x="5663141" y="6081589"/>
            <a:ext cx="18389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ねたみ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F8C171E-F659-4280-ACFE-1C58293A4FA3}"/>
              </a:ext>
            </a:extLst>
          </p:cNvPr>
          <p:cNvSpPr txBox="1"/>
          <p:nvPr/>
        </p:nvSpPr>
        <p:spPr>
          <a:xfrm>
            <a:off x="6015253" y="5320309"/>
            <a:ext cx="22413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2)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ぬれぎぬ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94843B5-0B6F-428A-8662-98CB410EB7F8}"/>
              </a:ext>
            </a:extLst>
          </p:cNvPr>
          <p:cNvSpPr txBox="1"/>
          <p:nvPr/>
        </p:nvSpPr>
        <p:spPr>
          <a:xfrm>
            <a:off x="6221948" y="4612046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3)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かんごく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9416CBF-4A87-412E-B833-B22F43AFCE85}"/>
              </a:ext>
            </a:extLst>
          </p:cNvPr>
          <p:cNvSpPr txBox="1"/>
          <p:nvPr/>
        </p:nvSpPr>
        <p:spPr>
          <a:xfrm>
            <a:off x="6447870" y="3874484"/>
            <a:ext cx="2300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ko-KR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4) </a:t>
            </a:r>
            <a:r>
              <a:rPr lang="ja-JP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おうきゅう</a:t>
            </a:r>
            <a:endParaRPr lang="ko-KR" altLang="en-US" sz="3200" dirty="0"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6070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30" grpId="0"/>
      <p:bldP spid="31" grpId="0"/>
      <p:bldP spid="32" grpId="0"/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FEB7AFE-7F51-48AB-96F3-2FC48AB0A388}"/>
              </a:ext>
            </a:extLst>
          </p:cNvPr>
          <p:cNvSpPr txBox="1"/>
          <p:nvPr/>
        </p:nvSpPr>
        <p:spPr>
          <a:xfrm>
            <a:off x="-21996" y="57398"/>
            <a:ext cx="27494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ja-JP" altLang="en-US" sz="54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けつろん</a:t>
            </a:r>
            <a:endParaRPr lang="ko-KR" altLang="en-US" sz="5400" dirty="0">
              <a:solidFill>
                <a:prstClr val="black"/>
              </a:solidFill>
              <a:latin typeface="맑은 고딕" panose="020B0503020000020004" pitchFamily="34" charset="-127"/>
              <a:ea typeface="맑은 고딕" panose="020B0503020000020004" pitchFamily="34" charset="-127"/>
            </a:endParaRPr>
          </a:p>
        </p:txBody>
      </p:sp>
      <p:sp>
        <p:nvSpPr>
          <p:cNvPr id="3" name="화살표: 위로 굽음 2">
            <a:extLst>
              <a:ext uri="{FF2B5EF4-FFF2-40B4-BE49-F238E27FC236}">
                <a16:creationId xmlns:a16="http://schemas.microsoft.com/office/drawing/2014/main" id="{05DD54CC-3C93-4CD9-8EDF-E3433489AB85}"/>
              </a:ext>
            </a:extLst>
          </p:cNvPr>
          <p:cNvSpPr/>
          <p:nvPr/>
        </p:nvSpPr>
        <p:spPr bwMode="auto">
          <a:xfrm rot="5400000">
            <a:off x="539470" y="1034599"/>
            <a:ext cx="446727" cy="480002"/>
          </a:xfrm>
          <a:prstGeom prst="bentUpArrow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4075E-5FFE-4B50-86F3-459E84212069}"/>
              </a:ext>
            </a:extLst>
          </p:cNvPr>
          <p:cNvSpPr txBox="1"/>
          <p:nvPr/>
        </p:nvSpPr>
        <p:spPr>
          <a:xfrm>
            <a:off x="1002834" y="1051236"/>
            <a:ext cx="8014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ちいさなことを　さくひんに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2AA01D-4EDB-4B5B-B1B5-FEEBFF942BF5}"/>
              </a:ext>
            </a:extLst>
          </p:cNvPr>
          <p:cNvSpPr txBox="1"/>
          <p:nvPr/>
        </p:nvSpPr>
        <p:spPr>
          <a:xfrm>
            <a:off x="413647" y="5759177"/>
            <a:ext cx="81174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あさと　ひると　よるに　いのりの　さくひんを　つくろう</a:t>
            </a:r>
            <a:endParaRPr kumimoji="1" lang="en-US" altLang="ko-K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그림 8" descr="장난감, 인형이(가) 표시된 사진&#10;&#10;자동 생성된 설명">
            <a:extLst>
              <a:ext uri="{FF2B5EF4-FFF2-40B4-BE49-F238E27FC236}">
                <a16:creationId xmlns:a16="http://schemas.microsoft.com/office/drawing/2014/main" id="{64FECEE1-1841-4F60-91F6-27072B0E7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665" y="1117522"/>
            <a:ext cx="2587373" cy="4812808"/>
          </a:xfrm>
          <a:prstGeom prst="rect">
            <a:avLst/>
          </a:prstGeom>
        </p:spPr>
      </p:pic>
      <p:pic>
        <p:nvPicPr>
          <p:cNvPr id="12" name="그림 11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C8513E39-2B21-4EC4-9A1F-0D544029F6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4652" y="2329583"/>
            <a:ext cx="3375701" cy="3600747"/>
          </a:xfrm>
          <a:prstGeom prst="rect">
            <a:avLst/>
          </a:prstGeom>
        </p:spPr>
      </p:pic>
      <p:pic>
        <p:nvPicPr>
          <p:cNvPr id="14" name="그림 13" descr="텍스트, 장난감이(가) 표시된 사진&#10;&#10;자동 생성된 설명">
            <a:extLst>
              <a:ext uri="{FF2B5EF4-FFF2-40B4-BE49-F238E27FC236}">
                <a16:creationId xmlns:a16="http://schemas.microsoft.com/office/drawing/2014/main" id="{52DCDEDA-4DF2-4DB1-AC2D-16B7DB0D98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834" y="2448762"/>
            <a:ext cx="2475191" cy="331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54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2167155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かみのかたちを　かいふくした　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レムナントの　ヨセフは　</a:t>
            </a:r>
            <a:r>
              <a:rPr kumimoji="0" lang="en-US" altLang="ja-JP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3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ちょうえつの　しゅくふくで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げんばを　あらかじめ　せいふくして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しょうにんの　こたえを　あじわいました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35011" y="3913156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わたしの　</a:t>
            </a:r>
            <a:r>
              <a:rPr kumimoji="0" lang="en-US" altLang="ja-JP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CVDIP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を　かいて　きょうかいと　かていで　わかちあい　かくてい（確定）　しましょう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282578" y="546197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32433</TotalTime>
  <Words>262</Words>
  <Application>Microsoft Office PowerPoint</Application>
  <PresentationFormat>画面に合わせる (4:3)</PresentationFormat>
  <Paragraphs>73</Paragraphs>
  <Slides>9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6" baseType="lpstr">
      <vt:lpstr>맑은 고딕</vt:lpstr>
      <vt:lpstr>굴림</vt:lpstr>
      <vt:lpstr>HY중고딕</vt:lpstr>
      <vt:lpstr>Arial</vt:lpstr>
      <vt:lpstr>ＭＳ Ｐゴシック</vt:lpstr>
      <vt:lpstr>HY울릉도B</vt:lpstr>
      <vt:lpstr>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2255</cp:revision>
  <dcterms:created xsi:type="dcterms:W3CDTF">2008-03-21T01:39:31Z</dcterms:created>
  <dcterms:modified xsi:type="dcterms:W3CDTF">2022-01-07T02:13:32Z</dcterms:modified>
</cp:coreProperties>
</file>