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548" r:id="rId3"/>
    <p:sldId id="539" r:id="rId4"/>
    <p:sldId id="555" r:id="rId5"/>
    <p:sldId id="556" r:id="rId6"/>
    <p:sldId id="550" r:id="rId7"/>
    <p:sldId id="557" r:id="rId8"/>
    <p:sldId id="558" r:id="rId9"/>
    <p:sldId id="553" r:id="rId10"/>
    <p:sldId id="560" r:id="rId11"/>
    <p:sldId id="554" r:id="rId12"/>
    <p:sldId id="587" r:id="rId13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6"/>
    </p:embeddedFont>
    <p:embeddedFont>
      <p:font typeface="HY중고딕" panose="020B0600070205080204" charset="-127"/>
      <p:regular r:id="rId17"/>
    </p:embeddedFont>
    <p:embeddedFont>
      <p:font typeface="맑은 고딕" panose="020B0503020000020004" pitchFamily="34" charset="-127"/>
      <p:regular r:id="rId18"/>
      <p:bold r:id="rId19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48"/>
            <p14:sldId id="539"/>
            <p14:sldId id="555"/>
            <p14:sldId id="556"/>
            <p14:sldId id="550"/>
            <p14:sldId id="557"/>
            <p14:sldId id="558"/>
            <p14:sldId id="553"/>
            <p14:sldId id="560"/>
            <p14:sldId id="554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C2DCFF"/>
    <a:srgbClr val="D4D4D4"/>
    <a:srgbClr val="FFC1C0"/>
    <a:srgbClr val="B8D6FF"/>
    <a:srgbClr val="9BBB59"/>
    <a:srgbClr val="C0504D"/>
    <a:srgbClr val="4F81BD"/>
    <a:srgbClr val="5F8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3955" autoAdjust="0"/>
  </p:normalViewPr>
  <p:slideViewPr>
    <p:cSldViewPr>
      <p:cViewPr varScale="1">
        <p:scale>
          <a:sx n="74" d="100"/>
          <a:sy n="74" d="100"/>
        </p:scale>
        <p:origin x="84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93028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3958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DA6992-C13F-44F5-98E4-943CB8B28ADE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0892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73315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555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5690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65215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9921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012160" y="6453336"/>
            <a:ext cx="30306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E504B-C683-4D93-A4BB-BCCC3DEFDE6E}"/>
              </a:ext>
            </a:extLst>
          </p:cNvPr>
          <p:cNvSpPr txBox="1"/>
          <p:nvPr/>
        </p:nvSpPr>
        <p:spPr>
          <a:xfrm>
            <a:off x="1899057" y="5196007"/>
            <a:ext cx="71642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r>
              <a:rPr kumimoji="1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　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　　　　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kumimoji="1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A5FD0-6DBE-4658-92F6-B300D7E75E3A}"/>
              </a:ext>
            </a:extLst>
          </p:cNvPr>
          <p:cNvSpPr txBox="1"/>
          <p:nvPr/>
        </p:nvSpPr>
        <p:spPr>
          <a:xfrm>
            <a:off x="872910" y="116632"/>
            <a:ext cx="7371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rPr>
              <a:t>あらかじめ　せいふくした　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rPr>
              <a:t>　　ヨシュアと　カレブ</a:t>
            </a:r>
            <a:endParaRPr lang="en-US" altLang="ko-KR" sz="4000" dirty="0">
              <a:latin typeface="+mn-ea"/>
              <a:ea typeface="+mn-ea"/>
            </a:endParaRPr>
          </a:p>
          <a:p>
            <a:pPr algn="ctr"/>
            <a:r>
              <a:rPr lang="en-US" altLang="ko-KR" sz="3200" dirty="0">
                <a:latin typeface="+mn-ea"/>
                <a:ea typeface="+mn-ea"/>
              </a:rPr>
              <a:t>(</a:t>
            </a:r>
            <a:r>
              <a:rPr lang="ja-JP" altLang="en-US" sz="3200" dirty="0">
                <a:latin typeface="+mn-ea"/>
                <a:ea typeface="+mn-ea"/>
              </a:rPr>
              <a:t>ヨシュア</a:t>
            </a:r>
            <a:r>
              <a:rPr lang="ko-KR" altLang="en-US" sz="3200" dirty="0">
                <a:latin typeface="+mn-ea"/>
                <a:ea typeface="+mn-ea"/>
              </a:rPr>
              <a:t> </a:t>
            </a:r>
            <a:r>
              <a:rPr lang="en-US" altLang="ko-KR" sz="3200" dirty="0">
                <a:latin typeface="+mn-ea"/>
                <a:ea typeface="+mn-ea"/>
              </a:rPr>
              <a:t>1:1-9)</a:t>
            </a:r>
            <a:endParaRPr lang="ko-KR" altLang="en-US" sz="5400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산, 실외, 바위, 계곡이(가) 표시된 사진&#10;&#10;자동 생성된 설명">
            <a:extLst>
              <a:ext uri="{FF2B5EF4-FFF2-40B4-BE49-F238E27FC236}">
                <a16:creationId xmlns:a16="http://schemas.microsoft.com/office/drawing/2014/main" id="{9616A0BA-1E49-4E21-83A9-80F1C449DB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1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5C24AC-F742-48C3-BC5C-1FBC262846F9}"/>
              </a:ext>
            </a:extLst>
          </p:cNvPr>
          <p:cNvSpPr txBox="1"/>
          <p:nvPr/>
        </p:nvSpPr>
        <p:spPr>
          <a:xfrm>
            <a:off x="5695620" y="6145237"/>
            <a:ext cx="3448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</a:t>
            </a:r>
            <a:r>
              <a:rPr lang="ko-KR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14:6-15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カレブの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DCD7BF1-6D12-4F92-AC78-F44133561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09951" y="1263347"/>
            <a:ext cx="4172937" cy="4757742"/>
          </a:xfrm>
          <a:prstGeom prst="rect">
            <a:avLst/>
          </a:prstGeom>
        </p:spPr>
      </p:pic>
      <p:sp>
        <p:nvSpPr>
          <p:cNvPr id="16" name="말풍선: 타원형 15">
            <a:extLst>
              <a:ext uri="{FF2B5EF4-FFF2-40B4-BE49-F238E27FC236}">
                <a16:creationId xmlns:a16="http://schemas.microsoft.com/office/drawing/2014/main" id="{B89B3C0F-052C-4CD4-A6F2-9A5377A22FF4}"/>
              </a:ext>
            </a:extLst>
          </p:cNvPr>
          <p:cNvSpPr/>
          <p:nvPr/>
        </p:nvSpPr>
        <p:spPr bwMode="auto">
          <a:xfrm>
            <a:off x="405596" y="2388803"/>
            <a:ext cx="5390540" cy="3056421"/>
          </a:xfrm>
          <a:prstGeom prst="wedgeEllipseCallout">
            <a:avLst>
              <a:gd name="adj1" fmla="val 61811"/>
              <a:gd name="adj2" fmla="val -196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　さんちを</a:t>
            </a:r>
            <a:endParaRPr kumimoji="0" lang="en-US" altLang="ko-KR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わたしに　あたえてください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やくそくされた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とおりに　かれらを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おいはらうことが　できましょう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00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C5630152-0D20-4B05-A41D-48BFA1346FD6}"/>
              </a:ext>
            </a:extLst>
          </p:cNvPr>
          <p:cNvSpPr txBox="1"/>
          <p:nvPr/>
        </p:nvSpPr>
        <p:spPr>
          <a:xfrm>
            <a:off x="-21996" y="57398"/>
            <a:ext cx="2749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3" name="화살표: 위로 굽음 2">
            <a:extLst>
              <a:ext uri="{FF2B5EF4-FFF2-40B4-BE49-F238E27FC236}">
                <a16:creationId xmlns:a16="http://schemas.microsoft.com/office/drawing/2014/main" id="{16DB9B28-6CAB-4F22-A6BE-E7F44CAB2A23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B3AFD75-247D-40FF-A02B-9D71D5EF486C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ちいさなことを　さくひんに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AE8F569-43E7-454A-9101-C584510C1969}"/>
              </a:ext>
            </a:extLst>
          </p:cNvPr>
          <p:cNvSpPr txBox="1"/>
          <p:nvPr/>
        </p:nvSpPr>
        <p:spPr>
          <a:xfrm>
            <a:off x="413647" y="5759177"/>
            <a:ext cx="811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ひると　よるに　いのりの　さくひんを　つくろう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그림 8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1120C38A-824F-47A6-8A11-D14112049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5" y="1117522"/>
            <a:ext cx="2587373" cy="4812808"/>
          </a:xfrm>
          <a:prstGeom prst="rect">
            <a:avLst/>
          </a:prstGeom>
        </p:spPr>
      </p:pic>
      <p:pic>
        <p:nvPicPr>
          <p:cNvPr id="18" name="그림 11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4C48AAB6-5FC8-4081-B3AC-B6348C7C6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52" y="2329583"/>
            <a:ext cx="3375701" cy="3600747"/>
          </a:xfrm>
          <a:prstGeom prst="rect">
            <a:avLst/>
          </a:prstGeom>
        </p:spPr>
      </p:pic>
      <p:pic>
        <p:nvPicPr>
          <p:cNvPr id="19" name="그림 13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AE3EB503-E9C8-4144-B211-12BBCCACC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" y="2448762"/>
            <a:ext cx="247519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4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モーセと　ともに　おられた　かみさまの　しるしと</a:t>
            </a:r>
            <a:endParaRPr kumimoji="0" lang="en-US" altLang="ja-JP" sz="24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　ふしぎを　みた　ヨシュアと　カレブは　もんだいの　まえで　</a:t>
            </a:r>
            <a:endParaRPr kumimoji="0" lang="en-US" altLang="ja-JP" sz="24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おそれたり　おののいたり　せずに　あらかじめ　せいふくして</a:t>
            </a:r>
            <a:endParaRPr kumimoji="0" lang="en-US" altLang="ja-JP" sz="24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　しょうにんの　こたえを　あじわいました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せいしょ</a:t>
            </a:r>
            <a:r>
              <a:rPr kumimoji="0" lang="ja-JP" altLang="en-US" sz="24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の　レムナントと　ともに　おられたように</a:t>
            </a:r>
            <a:endParaRPr kumimoji="0" lang="en-US" altLang="ja-JP" sz="24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　いま　わたしの　なかに　ともに　おられる　かみさまを　</a:t>
            </a:r>
            <a:endParaRPr kumimoji="0" lang="en-US" altLang="ja-JP" sz="24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みあげて　しんこうの　こくはくを　しよう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자유형: 도형 16">
            <a:extLst>
              <a:ext uri="{FF2B5EF4-FFF2-40B4-BE49-F238E27FC236}">
                <a16:creationId xmlns:a16="http://schemas.microsoft.com/office/drawing/2014/main" id="{58679728-B82A-4CFD-A382-85EF952D7FCE}"/>
              </a:ext>
            </a:extLst>
          </p:cNvPr>
          <p:cNvSpPr/>
          <p:nvPr/>
        </p:nvSpPr>
        <p:spPr bwMode="auto">
          <a:xfrm>
            <a:off x="6156176" y="3473006"/>
            <a:ext cx="2880320" cy="3120287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3" name="자유형: 도형 13">
            <a:extLst>
              <a:ext uri="{FF2B5EF4-FFF2-40B4-BE49-F238E27FC236}">
                <a16:creationId xmlns:a16="http://schemas.microsoft.com/office/drawing/2014/main" id="{5071B7F6-8260-47B4-BA8A-2A26DB9D8CBC}"/>
              </a:ext>
            </a:extLst>
          </p:cNvPr>
          <p:cNvSpPr/>
          <p:nvPr/>
        </p:nvSpPr>
        <p:spPr bwMode="auto">
          <a:xfrm>
            <a:off x="3110137" y="3472657"/>
            <a:ext cx="2880320" cy="3120636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CCF173BC-FEBD-4D03-A7F9-F6ECD1AAAC57}"/>
              </a:ext>
            </a:extLst>
          </p:cNvPr>
          <p:cNvSpPr txBox="1"/>
          <p:nvPr/>
        </p:nvSpPr>
        <p:spPr>
          <a:xfrm>
            <a:off x="919017" y="980728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サミットタイム</a:t>
            </a:r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(Summit Time)</a:t>
            </a:r>
            <a:endParaRPr lang="en-US" altLang="ko-KR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4E0CF5E-451B-42DE-B04C-9BE19CAA27F6}"/>
              </a:ext>
            </a:extLst>
          </p:cNvPr>
          <p:cNvSpPr txBox="1"/>
          <p:nvPr/>
        </p:nvSpPr>
        <p:spPr>
          <a:xfrm>
            <a:off x="-21996" y="57398"/>
            <a:ext cx="2468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6" name="자유형: 도형 11">
            <a:extLst>
              <a:ext uri="{FF2B5EF4-FFF2-40B4-BE49-F238E27FC236}">
                <a16:creationId xmlns:a16="http://schemas.microsoft.com/office/drawing/2014/main" id="{EDAF96D0-B1FC-442C-906D-B26C3289F812}"/>
              </a:ext>
            </a:extLst>
          </p:cNvPr>
          <p:cNvSpPr/>
          <p:nvPr/>
        </p:nvSpPr>
        <p:spPr bwMode="auto">
          <a:xfrm>
            <a:off x="3110137" y="2564666"/>
            <a:ext cx="2880320" cy="1457661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0" name="자유형: 도형 9">
            <a:extLst>
              <a:ext uri="{FF2B5EF4-FFF2-40B4-BE49-F238E27FC236}">
                <a16:creationId xmlns:a16="http://schemas.microsoft.com/office/drawing/2014/main" id="{CB96CFD1-C667-42DF-BF8E-086058AD960E}"/>
              </a:ext>
            </a:extLst>
          </p:cNvPr>
          <p:cNvSpPr/>
          <p:nvPr/>
        </p:nvSpPr>
        <p:spPr bwMode="auto">
          <a:xfrm>
            <a:off x="64098" y="3476716"/>
            <a:ext cx="2880320" cy="3120636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1" name="자유형: 도형 12">
            <a:extLst>
              <a:ext uri="{FF2B5EF4-FFF2-40B4-BE49-F238E27FC236}">
                <a16:creationId xmlns:a16="http://schemas.microsoft.com/office/drawing/2014/main" id="{3C6BF9F7-98E6-4970-9163-7E77952FE627}"/>
              </a:ext>
            </a:extLst>
          </p:cNvPr>
          <p:cNvSpPr/>
          <p:nvPr/>
        </p:nvSpPr>
        <p:spPr bwMode="auto">
          <a:xfrm>
            <a:off x="64098" y="2564666"/>
            <a:ext cx="2880320" cy="1457824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80000">
                <a:srgbClr val="C00000"/>
              </a:gs>
              <a:gs pos="100000">
                <a:srgbClr val="C00000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2" name="자유형: 도형 14">
            <a:extLst>
              <a:ext uri="{FF2B5EF4-FFF2-40B4-BE49-F238E27FC236}">
                <a16:creationId xmlns:a16="http://schemas.microsoft.com/office/drawing/2014/main" id="{AC895940-14E9-4049-B087-3CCE168A5D3F}"/>
              </a:ext>
            </a:extLst>
          </p:cNvPr>
          <p:cNvSpPr/>
          <p:nvPr/>
        </p:nvSpPr>
        <p:spPr bwMode="auto">
          <a:xfrm>
            <a:off x="6156176" y="2565014"/>
            <a:ext cx="2880320" cy="1457661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gradFill>
            <a:gsLst>
              <a:gs pos="0">
                <a:srgbClr val="00B050"/>
              </a:gs>
              <a:gs pos="80000">
                <a:srgbClr val="00B050"/>
              </a:gs>
              <a:gs pos="100000">
                <a:srgbClr val="00B050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CD4B72FE-34FC-4BF8-851D-DC7BEC483D2D}"/>
              </a:ext>
            </a:extLst>
          </p:cNvPr>
          <p:cNvSpPr txBox="1"/>
          <p:nvPr/>
        </p:nvSpPr>
        <p:spPr>
          <a:xfrm>
            <a:off x="679016" y="2764771"/>
            <a:ext cx="162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73A6597E-D54D-4F38-9AD1-47C49F2CCA67}"/>
              </a:ext>
            </a:extLst>
          </p:cNvPr>
          <p:cNvSpPr txBox="1"/>
          <p:nvPr/>
        </p:nvSpPr>
        <p:spPr>
          <a:xfrm>
            <a:off x="3978941" y="2711466"/>
            <a:ext cx="1186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ひる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5FE96FD2-EC68-4A41-BFB4-CD51389E5BCA}"/>
              </a:ext>
            </a:extLst>
          </p:cNvPr>
          <p:cNvSpPr txBox="1"/>
          <p:nvPr/>
        </p:nvSpPr>
        <p:spPr>
          <a:xfrm>
            <a:off x="7061572" y="2717264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よる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165EEA3-0343-4F66-BAD4-D08898257110}"/>
              </a:ext>
            </a:extLst>
          </p:cNvPr>
          <p:cNvSpPr txBox="1"/>
          <p:nvPr/>
        </p:nvSpPr>
        <p:spPr>
          <a:xfrm>
            <a:off x="200922" y="3932818"/>
            <a:ext cx="2650078" cy="248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かくにんする　じかん</a:t>
            </a:r>
            <a:endParaRPr lang="en-US" altLang="ko-KR" sz="24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５つのちから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0D8637D0-F5A3-4317-8DA9-39C16774022D}"/>
              </a:ext>
            </a:extLst>
          </p:cNvPr>
          <p:cNvSpPr txBox="1"/>
          <p:nvPr/>
        </p:nvSpPr>
        <p:spPr>
          <a:xfrm>
            <a:off x="3268664" y="3932818"/>
            <a:ext cx="2606671" cy="257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かえる　じかん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</a:t>
            </a:r>
            <a:r>
              <a:rPr lang="ko-KR" altLang="en-US" sz="28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みること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DF1499EB-17B7-424D-920E-827FCB2604CE}"/>
              </a:ext>
            </a:extLst>
          </p:cNvPr>
          <p:cNvSpPr txBox="1"/>
          <p:nvPr/>
        </p:nvSpPr>
        <p:spPr>
          <a:xfrm>
            <a:off x="6292999" y="3932818"/>
            <a:ext cx="2606671" cy="248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spc="-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かくていする　じかん</a:t>
            </a:r>
            <a:endParaRPr lang="en-US" altLang="ja-JP" sz="2400" spc="-3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　せいり</a:t>
            </a:r>
            <a:endParaRPr lang="en-US" altLang="ko-KR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　ちから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9" name="화살표: 위로 굽음 26">
            <a:extLst>
              <a:ext uri="{FF2B5EF4-FFF2-40B4-BE49-F238E27FC236}">
                <a16:creationId xmlns:a16="http://schemas.microsoft.com/office/drawing/2014/main" id="{D7935DCD-AD86-40CE-84C8-79E9819771C0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0" name="순서도: 천공 테이프 27">
            <a:extLst>
              <a:ext uri="{FF2B5EF4-FFF2-40B4-BE49-F238E27FC236}">
                <a16:creationId xmlns:a16="http://schemas.microsoft.com/office/drawing/2014/main" id="{FA496485-DF45-4C82-B94C-58CBD38E7DB0}"/>
              </a:ext>
            </a:extLst>
          </p:cNvPr>
          <p:cNvSpPr/>
          <p:nvPr/>
        </p:nvSpPr>
        <p:spPr bwMode="auto">
          <a:xfrm rot="19834789">
            <a:off x="1336392" y="2230554"/>
            <a:ext cx="5046488" cy="2125884"/>
          </a:xfrm>
          <a:prstGeom prst="flowChartPunchedTap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kumimoji="0" lang="ko-KR" altLang="en-US" sz="66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6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1" name="순서도: 천공 테이프 28">
            <a:extLst>
              <a:ext uri="{FF2B5EF4-FFF2-40B4-BE49-F238E27FC236}">
                <a16:creationId xmlns:a16="http://schemas.microsoft.com/office/drawing/2014/main" id="{8E7AD8B0-FD75-4A59-9978-BA5FC5A3A6AE}"/>
              </a:ext>
            </a:extLst>
          </p:cNvPr>
          <p:cNvSpPr/>
          <p:nvPr/>
        </p:nvSpPr>
        <p:spPr bwMode="auto">
          <a:xfrm rot="19834789">
            <a:off x="2275130" y="3681613"/>
            <a:ext cx="5046488" cy="2125884"/>
          </a:xfrm>
          <a:prstGeom prst="flowChartPunchedTap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endParaRPr kumimoji="0" lang="ko-KR" altLang="en-US" sz="6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265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6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하늘, 실외, 자연, 모래언덕이(가) 표시된 사진&#10;&#10;자동 생성된 설명">
            <a:extLst>
              <a:ext uri="{FF2B5EF4-FFF2-40B4-BE49-F238E27FC236}">
                <a16:creationId xmlns:a16="http://schemas.microsoft.com/office/drawing/2014/main" id="{B25B73ED-CEF7-4771-B64F-5FC1564E9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1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899592" y="1051236"/>
            <a:ext cx="811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モーセから　みたこと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3531566" y="6145237"/>
            <a:ext cx="5612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モーセと　ともに　いた　ように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2B13F1-0C8C-4D35-9413-5B9F73399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r="1464"/>
          <a:stretch/>
        </p:blipFill>
        <p:spPr>
          <a:xfrm>
            <a:off x="4716016" y="3042939"/>
            <a:ext cx="4039988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E3CE2B3-533D-4195-975D-7AC396CCC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01" y="1886588"/>
            <a:ext cx="4039988" cy="2737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99FC35A-A040-44DD-9EE2-DBA32516F9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r="377"/>
          <a:stretch/>
        </p:blipFill>
        <p:spPr>
          <a:xfrm>
            <a:off x="4977082" y="606138"/>
            <a:ext cx="4039988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61018E9B-AF9C-4B47-BDE3-DD0EC1893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873"/>
            <a:ext cx="3612945" cy="4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일몰이(가) 표시된 사진&#10;&#10;자동 생성된 설명">
            <a:extLst>
              <a:ext uri="{FF2B5EF4-FFF2-40B4-BE49-F238E27FC236}">
                <a16:creationId xmlns:a16="http://schemas.microsoft.com/office/drawing/2014/main" id="{8DE875EE-8729-4EE2-B35A-81654CBB9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1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899592" y="1051236"/>
            <a:ext cx="811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モーセから　みたこと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A8DBE-4F8B-413F-8AEF-934ED5907058}"/>
              </a:ext>
            </a:extLst>
          </p:cNvPr>
          <p:cNvSpPr txBox="1"/>
          <p:nvPr/>
        </p:nvSpPr>
        <p:spPr>
          <a:xfrm>
            <a:off x="5451258" y="6165304"/>
            <a:ext cx="3627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あたえられている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0" name="그림 9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EC2C3700-1A47-425B-9959-C40E3A2E9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6719" y="1323461"/>
            <a:ext cx="4447479" cy="3374366"/>
          </a:xfrm>
          <a:prstGeom prst="rect">
            <a:avLst/>
          </a:prstGeom>
        </p:spPr>
      </p:pic>
      <p:pic>
        <p:nvPicPr>
          <p:cNvPr id="13" name="그림 12" descr="실내이(가) 표시된 사진&#10;&#10;자동 생성된 설명">
            <a:extLst>
              <a:ext uri="{FF2B5EF4-FFF2-40B4-BE49-F238E27FC236}">
                <a16:creationId xmlns:a16="http://schemas.microsoft.com/office/drawing/2014/main" id="{3E43B3EA-64A5-4B1C-8FEF-00E225814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132" y="1635184"/>
            <a:ext cx="9264264" cy="4442674"/>
          </a:xfrm>
          <a:prstGeom prst="rect">
            <a:avLst/>
          </a:prstGeom>
        </p:spPr>
      </p:pic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DFD41BB5-4BA9-4B87-A3DF-B8A189864D99}"/>
              </a:ext>
            </a:extLst>
          </p:cNvPr>
          <p:cNvSpPr/>
          <p:nvPr/>
        </p:nvSpPr>
        <p:spPr bwMode="auto">
          <a:xfrm>
            <a:off x="1259632" y="3428166"/>
            <a:ext cx="4608512" cy="2304256"/>
          </a:xfrm>
          <a:prstGeom prst="wedgeEllipseCallout">
            <a:avLst>
              <a:gd name="adj1" fmla="val 81313"/>
              <a:gd name="adj2" fmla="val -9655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おもいだしなさい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あの　ちは　すでに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あたえられていると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かみさまが　いわれた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3919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일몰이(가) 표시된 사진&#10;&#10;자동 생성된 설명">
            <a:extLst>
              <a:ext uri="{FF2B5EF4-FFF2-40B4-BE49-F238E27FC236}">
                <a16:creationId xmlns:a16="http://schemas.microsoft.com/office/drawing/2014/main" id="{E427FF8D-4162-4460-BF47-FC22F1AE4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92638"/>
          </a:xfrm>
          <a:prstGeom prst="rect">
            <a:avLst/>
          </a:prstGeom>
        </p:spPr>
      </p:pic>
      <p:pic>
        <p:nvPicPr>
          <p:cNvPr id="8" name="그림 7" descr="흐림이(가) 표시된 사진&#10;&#10;자동 생성된 설명">
            <a:extLst>
              <a:ext uri="{FF2B5EF4-FFF2-40B4-BE49-F238E27FC236}">
                <a16:creationId xmlns:a16="http://schemas.microsoft.com/office/drawing/2014/main" id="{0BA2F68D-E1DA-44E3-B068-EB1212EC9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062" y="-120253"/>
            <a:ext cx="90111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899592" y="1051236"/>
            <a:ext cx="811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モーセから　みたこと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2322076" y="5660529"/>
            <a:ext cx="6729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おおしくあれ、おそれてはならない、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おののいてはならない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0551EA1B-8B2A-44EF-AF6C-EFBE2F5B7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1667" y="1238792"/>
            <a:ext cx="3612945" cy="4380415"/>
          </a:xfrm>
          <a:prstGeom prst="rect">
            <a:avLst/>
          </a:prstGeom>
        </p:spPr>
      </p:pic>
      <p:sp>
        <p:nvSpPr>
          <p:cNvPr id="9" name="폭발: 8pt 8">
            <a:extLst>
              <a:ext uri="{FF2B5EF4-FFF2-40B4-BE49-F238E27FC236}">
                <a16:creationId xmlns:a16="http://schemas.microsoft.com/office/drawing/2014/main" id="{191B004B-F37C-43D8-93E0-7FD6927FE8C5}"/>
              </a:ext>
            </a:extLst>
          </p:cNvPr>
          <p:cNvSpPr/>
          <p:nvPr/>
        </p:nvSpPr>
        <p:spPr bwMode="auto">
          <a:xfrm>
            <a:off x="147151" y="1294358"/>
            <a:ext cx="6441073" cy="4797437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ヨシュア～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つよくあれ、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おおしくあれ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おそれては　ならない。おののいては　ならない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8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94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자연, 파도, 물, 폭포이(가) 표시된 사진&#10;&#10;자동 생성된 설명">
            <a:extLst>
              <a:ext uri="{FF2B5EF4-FFF2-40B4-BE49-F238E27FC236}">
                <a16:creationId xmlns:a16="http://schemas.microsoft.com/office/drawing/2014/main" id="{01B2EEF2-B70C-427B-9739-9B1C82DF3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" y="-19192"/>
            <a:ext cx="9144000" cy="6040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2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ヨシュアの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61B3-CA5D-4F60-B8FF-6423DCADD54A}"/>
              </a:ext>
            </a:extLst>
          </p:cNvPr>
          <p:cNvSpPr txBox="1"/>
          <p:nvPr/>
        </p:nvSpPr>
        <p:spPr>
          <a:xfrm>
            <a:off x="2669150" y="6145237"/>
            <a:ext cx="6474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</a:t>
            </a: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(1:1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3),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</a:t>
            </a: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(3:1-17)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9" name="그림 18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0AA07C8B-2E04-489D-A924-747E9C10A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966" y="1844824"/>
            <a:ext cx="4065839" cy="3084811"/>
          </a:xfrm>
          <a:prstGeom prst="rect">
            <a:avLst/>
          </a:prstGeom>
        </p:spPr>
      </p:pic>
      <p:pic>
        <p:nvPicPr>
          <p:cNvPr id="20" name="그림 19" descr="실내이(가) 표시된 사진&#10;&#10;자동 생성된 설명">
            <a:extLst>
              <a:ext uri="{FF2B5EF4-FFF2-40B4-BE49-F238E27FC236}">
                <a16:creationId xmlns:a16="http://schemas.microsoft.com/office/drawing/2014/main" id="{26782438-C7D0-446E-8999-9AA64AFDD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583" y="1850229"/>
            <a:ext cx="9312652" cy="4233034"/>
          </a:xfrm>
          <a:prstGeom prst="rect">
            <a:avLst/>
          </a:prstGeom>
        </p:spPr>
      </p:pic>
      <p:sp>
        <p:nvSpPr>
          <p:cNvPr id="8" name="폭발: 8pt 7">
            <a:extLst>
              <a:ext uri="{FF2B5EF4-FFF2-40B4-BE49-F238E27FC236}">
                <a16:creationId xmlns:a16="http://schemas.microsoft.com/office/drawing/2014/main" id="{6749A29D-6264-4917-AA49-6417960E2A6B}"/>
              </a:ext>
            </a:extLst>
          </p:cNvPr>
          <p:cNvSpPr/>
          <p:nvPr/>
        </p:nvSpPr>
        <p:spPr bwMode="auto">
          <a:xfrm>
            <a:off x="3635896" y="-315416"/>
            <a:ext cx="5926001" cy="4885188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しゅっぱつ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かみさまが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きょう　わたしたちと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ともに　おられる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6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0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3DEBDC43-C002-4B0B-A643-B90E62FF7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8" y="-1035496"/>
            <a:ext cx="9165997" cy="8352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ヨシュアの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61B3-CA5D-4F60-B8FF-6423DCADD54A}"/>
              </a:ext>
            </a:extLst>
          </p:cNvPr>
          <p:cNvSpPr txBox="1"/>
          <p:nvPr/>
        </p:nvSpPr>
        <p:spPr>
          <a:xfrm>
            <a:off x="7503807" y="6145237"/>
            <a:ext cx="1640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エリコ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8" name="그림 17" descr="벽돌, 건물, 실외, 키큰이(가) 표시된 사진&#10;&#10;자동 생성된 설명">
            <a:extLst>
              <a:ext uri="{FF2B5EF4-FFF2-40B4-BE49-F238E27FC236}">
                <a16:creationId xmlns:a16="http://schemas.microsoft.com/office/drawing/2014/main" id="{AAB777E8-485A-4524-98F3-9A8068819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930" y="1484784"/>
            <a:ext cx="11233247" cy="4020498"/>
          </a:xfrm>
          <a:prstGeom prst="rect">
            <a:avLst/>
          </a:prstGeom>
        </p:spPr>
      </p:pic>
      <p:pic>
        <p:nvPicPr>
          <p:cNvPr id="11" name="그림 10" descr="벽돌, 건물, 실외, 키큰이(가) 표시된 사진&#10;&#10;자동 생성된 설명">
            <a:extLst>
              <a:ext uri="{FF2B5EF4-FFF2-40B4-BE49-F238E27FC236}">
                <a16:creationId xmlns:a16="http://schemas.microsoft.com/office/drawing/2014/main" id="{2DA552F1-8A5B-45A0-9D51-94D760EBA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368" y="1700808"/>
            <a:ext cx="11233247" cy="4020498"/>
          </a:xfrm>
          <a:prstGeom prst="rect">
            <a:avLst/>
          </a:prstGeom>
        </p:spPr>
      </p:pic>
      <p:pic>
        <p:nvPicPr>
          <p:cNvPr id="20" name="그림 19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7EF291E6-A609-44DE-92CC-B0F5A1660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9992" y="1412776"/>
            <a:ext cx="4281863" cy="324871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F77D4C9-139F-4E2D-9EDA-187FC6D11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" y="2147598"/>
            <a:ext cx="9143998" cy="3847874"/>
          </a:xfrm>
          <a:prstGeom prst="rect">
            <a:avLst/>
          </a:prstGeom>
        </p:spPr>
      </p:pic>
      <p:sp>
        <p:nvSpPr>
          <p:cNvPr id="28" name="말풍선: 타원형 27">
            <a:extLst>
              <a:ext uri="{FF2B5EF4-FFF2-40B4-BE49-F238E27FC236}">
                <a16:creationId xmlns:a16="http://schemas.microsoft.com/office/drawing/2014/main" id="{A737088C-13A4-4A90-8CC9-28D112B7532F}"/>
              </a:ext>
            </a:extLst>
          </p:cNvPr>
          <p:cNvSpPr/>
          <p:nvPr/>
        </p:nvSpPr>
        <p:spPr bwMode="auto">
          <a:xfrm>
            <a:off x="1979712" y="2293288"/>
            <a:ext cx="3600400" cy="1778247"/>
          </a:xfrm>
          <a:prstGeom prst="wedgeEllipseCallout">
            <a:avLst>
              <a:gd name="adj1" fmla="val 83498"/>
              <a:gd name="adj2" fmla="val -4874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くち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ことばを　だしては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ならない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2526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자연, 모래, 해안이(가) 표시된 사진&#10;&#10;자동 생성된 설명">
            <a:extLst>
              <a:ext uri="{FF2B5EF4-FFF2-40B4-BE49-F238E27FC236}">
                <a16:creationId xmlns:a16="http://schemas.microsoft.com/office/drawing/2014/main" id="{8EE526C4-8BDF-4CD9-B4CE-A0974C2BB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1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ヨシュアの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61B3-CA5D-4F60-B8FF-6423DCADD54A}"/>
              </a:ext>
            </a:extLst>
          </p:cNvPr>
          <p:cNvSpPr txBox="1"/>
          <p:nvPr/>
        </p:nvSpPr>
        <p:spPr>
          <a:xfrm>
            <a:off x="4240093" y="6145237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くうぜんぜつごの　こたえ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그림 14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FE26562E-DFD4-44F4-8487-6C668D3EA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6315" y="1759960"/>
            <a:ext cx="5597197" cy="4246675"/>
          </a:xfrm>
          <a:prstGeom prst="rect">
            <a:avLst/>
          </a:prstGeom>
        </p:spPr>
      </p:pic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999A6C4A-0461-4C1F-A8BA-42D6B853D13E}"/>
              </a:ext>
            </a:extLst>
          </p:cNvPr>
          <p:cNvSpPr/>
          <p:nvPr/>
        </p:nvSpPr>
        <p:spPr bwMode="auto">
          <a:xfrm>
            <a:off x="179512" y="2900063"/>
            <a:ext cx="5040560" cy="2671957"/>
          </a:xfrm>
          <a:prstGeom prst="wedgeEllipseCallout">
            <a:avLst>
              <a:gd name="adj1" fmla="val 78995"/>
              <a:gd name="adj2" fmla="val -453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ひよ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ギブオンの　うえで　うごくな。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つきよ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アヤロンの　たにで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7448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일몰이(가) 표시된 사진&#10;&#10;자동 생성된 설명">
            <a:extLst>
              <a:ext uri="{FF2B5EF4-FFF2-40B4-BE49-F238E27FC236}">
                <a16:creationId xmlns:a16="http://schemas.microsoft.com/office/drawing/2014/main" id="{18060934-C23B-4E24-A002-A988BC445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1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5C24AC-F742-48C3-BC5C-1FBC262846F9}"/>
              </a:ext>
            </a:extLst>
          </p:cNvPr>
          <p:cNvSpPr txBox="1"/>
          <p:nvPr/>
        </p:nvSpPr>
        <p:spPr>
          <a:xfrm>
            <a:off x="5229147" y="6145237"/>
            <a:ext cx="3914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みんすうき</a:t>
            </a:r>
            <a:r>
              <a:rPr lang="ko-KR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14:1-10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2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カレブの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그림 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D831FDE9-C3F4-40FF-B0C6-5B9F0F29B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436"/>
            <a:ext cx="9144000" cy="4341660"/>
          </a:xfrm>
          <a:prstGeom prst="rect">
            <a:avLst/>
          </a:prstGeom>
        </p:spPr>
      </p:pic>
      <p:sp>
        <p:nvSpPr>
          <p:cNvPr id="11" name="폭발: 8pt 10">
            <a:extLst>
              <a:ext uri="{FF2B5EF4-FFF2-40B4-BE49-F238E27FC236}">
                <a16:creationId xmlns:a16="http://schemas.microsoft.com/office/drawing/2014/main" id="{8A9D9BB1-BB03-44D8-BFDD-8DEBFD8A1511}"/>
              </a:ext>
            </a:extLst>
          </p:cNvPr>
          <p:cNvSpPr/>
          <p:nvPr/>
        </p:nvSpPr>
        <p:spPr bwMode="auto">
          <a:xfrm>
            <a:off x="1266145" y="3552949"/>
            <a:ext cx="3737159" cy="2592288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みんな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ころされて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しまう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폭발: 8pt 16">
            <a:extLst>
              <a:ext uri="{FF2B5EF4-FFF2-40B4-BE49-F238E27FC236}">
                <a16:creationId xmlns:a16="http://schemas.microsoft.com/office/drawing/2014/main" id="{5AC56016-3376-4C1F-B497-DE431ACE88F7}"/>
              </a:ext>
            </a:extLst>
          </p:cNvPr>
          <p:cNvSpPr/>
          <p:nvPr/>
        </p:nvSpPr>
        <p:spPr bwMode="auto">
          <a:xfrm flipH="1">
            <a:off x="4869353" y="201820"/>
            <a:ext cx="4169711" cy="2592288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くるんじゃ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なかった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그림 6" descr="벡터그래픽이(가) 표시된 사진&#10;&#10;자동 생성된 설명">
            <a:extLst>
              <a:ext uri="{FF2B5EF4-FFF2-40B4-BE49-F238E27FC236}">
                <a16:creationId xmlns:a16="http://schemas.microsoft.com/office/drawing/2014/main" id="{619EE6C6-0DFE-447A-ADC7-58AE30A03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1" y="1274600"/>
            <a:ext cx="4172937" cy="4758139"/>
          </a:xfrm>
          <a:prstGeom prst="rect">
            <a:avLst/>
          </a:prstGeom>
        </p:spPr>
      </p:pic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6EF0776C-2F02-4438-87F2-0CF231C5788C}"/>
              </a:ext>
            </a:extLst>
          </p:cNvPr>
          <p:cNvSpPr/>
          <p:nvPr/>
        </p:nvSpPr>
        <p:spPr bwMode="auto">
          <a:xfrm>
            <a:off x="4947996" y="92468"/>
            <a:ext cx="4248472" cy="3007951"/>
          </a:xfrm>
          <a:prstGeom prst="wedgeEllipseCallout">
            <a:avLst>
              <a:gd name="adj1" fmla="val -51654"/>
              <a:gd name="adj2" fmla="val 554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おそれては　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ならない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かれらの　まもりは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とりさられている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わたしたちと　ともに　おられる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07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/>
      <p:bldP spid="4" grpId="0"/>
      <p:bldP spid="11" grpId="0" animBg="1"/>
      <p:bldP spid="11" grpId="1" animBg="1"/>
      <p:bldP spid="17" grpId="0" animBg="1"/>
      <p:bldP spid="17" grpId="1" animBg="1"/>
      <p:bldP spid="1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33006</TotalTime>
  <Words>420</Words>
  <Application>Microsoft Office PowerPoint</Application>
  <PresentationFormat>画面に合わせる (4:3)</PresentationFormat>
  <Paragraphs>114</Paragraphs>
  <Slides>12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ＭＳ Ｐゴシック</vt:lpstr>
      <vt:lpstr>굴림</vt:lpstr>
      <vt:lpstr>HY중고딕</vt:lpstr>
      <vt:lpstr>맑은 고딕</vt:lpstr>
      <vt:lpstr>HY울릉도B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2284</cp:revision>
  <dcterms:created xsi:type="dcterms:W3CDTF">2008-03-21T01:39:31Z</dcterms:created>
  <dcterms:modified xsi:type="dcterms:W3CDTF">2022-01-21T04:56:07Z</dcterms:modified>
</cp:coreProperties>
</file>