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585" r:id="rId3"/>
    <p:sldId id="586" r:id="rId4"/>
    <p:sldId id="587" r:id="rId5"/>
    <p:sldId id="588" r:id="rId6"/>
    <p:sldId id="539" r:id="rId7"/>
    <p:sldId id="580" r:id="rId8"/>
    <p:sldId id="581" r:id="rId9"/>
    <p:sldId id="567" r:id="rId10"/>
    <p:sldId id="568" r:id="rId11"/>
    <p:sldId id="569" r:id="rId12"/>
    <p:sldId id="570" r:id="rId13"/>
    <p:sldId id="582" r:id="rId14"/>
    <p:sldId id="583" r:id="rId15"/>
    <p:sldId id="584" r:id="rId16"/>
    <p:sldId id="589" r:id="rId17"/>
    <p:sldId id="590" r:id="rId18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1"/>
    </p:embeddedFont>
    <p:embeddedFont>
      <p:font typeface="HY견고딕" panose="020B0600070205080204" charset="-127"/>
      <p:regular r:id="rId22"/>
    </p:embeddedFont>
    <p:embeddedFont>
      <p:font typeface="HY중고딕" panose="020B0600070205080204" charset="-127"/>
      <p:regular r:id="rId23"/>
    </p:embeddedFont>
    <p:embeddedFont>
      <p:font typeface="맑은 고딕" panose="020B0503020000020004" pitchFamily="34" charset="-127"/>
      <p:regular r:id="rId24"/>
      <p:bold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85"/>
            <p14:sldId id="586"/>
            <p14:sldId id="587"/>
            <p14:sldId id="588"/>
            <p14:sldId id="539"/>
            <p14:sldId id="580"/>
            <p14:sldId id="581"/>
            <p14:sldId id="567"/>
            <p14:sldId id="568"/>
            <p14:sldId id="569"/>
            <p14:sldId id="570"/>
            <p14:sldId id="582"/>
            <p14:sldId id="583"/>
            <p14:sldId id="584"/>
            <p14:sldId id="589"/>
            <p14:sldId id="590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66569D"/>
    <a:srgbClr val="FDF181"/>
    <a:srgbClr val="5E2E12"/>
    <a:srgbClr val="F79646"/>
    <a:srgbClr val="FFFF99"/>
    <a:srgbClr val="C2DCFF"/>
    <a:srgbClr val="D4D4D4"/>
    <a:srgbClr val="FFC1C0"/>
    <a:srgbClr val="B8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56" d="100"/>
          <a:sy n="56" d="100"/>
        </p:scale>
        <p:origin x="84" y="11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3838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14539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59095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23677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2869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321460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6795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95609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019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3689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18624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78173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734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1663680" y="547606"/>
            <a:ext cx="7280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ko-K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en-US" altLang="ko-K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がくいんふくいんか</a:t>
            </a:r>
            <a:endParaRPr lang="en-US" altLang="ko-KR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/>
            <a:r>
              <a:rPr lang="en-US" altLang="ko-K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</a:p>
          <a:p>
            <a:pPr algn="r"/>
            <a:endParaRPr lang="ko-KR" altLang="en-US" b="1" dirty="0">
              <a:ln w="10160" cmpd="dbl">
                <a:solidFill>
                  <a:srgbClr val="FBDF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744430" y="4875490"/>
            <a:ext cx="7655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せかいを　あらかじめ　せいふくした</a:t>
            </a:r>
            <a:endParaRPr kumimoji="0" lang="en-US" altLang="ja-JP" sz="3600" b="1" kern="0" dirty="0">
              <a:ln w="10160" cmpd="dbl">
                <a:solidFill>
                  <a:srgbClr val="FBDF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ダビデ</a:t>
            </a:r>
            <a:endParaRPr kumimoji="0" lang="en-US" altLang="ko-KR" sz="3600" b="1" i="0" u="none" strike="noStrike" kern="0" normalizeH="0" baseline="0" noProof="0" dirty="0">
              <a:ln w="10160" cmpd="dbl">
                <a:solidFill>
                  <a:srgbClr val="FBDF7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kumimoji="0" lang="ko-KR" altLang="en-US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</a:t>
            </a:r>
            <a:r>
              <a:rPr kumimoji="0" lang="ko-KR" altLang="en-US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800" b="1" kern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70-72</a:t>
            </a:r>
            <a:r>
              <a:rPr kumimoji="0" lang="en-US" altLang="ko-KR" sz="2800" b="1" i="0" u="none" strike="noStrike" kern="0" normalizeH="0" baseline="0" noProof="0" dirty="0">
                <a:ln w="10160" cmpd="dbl">
                  <a:solidFill>
                    <a:srgbClr val="FBDF7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BDBBA05-0993-40F4-A309-07D57F0493AA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1CB6C830-CC6C-4F49-83EB-8C2628FDE30D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이등변 삼각형 11">
            <a:extLst>
              <a:ext uri="{FF2B5EF4-FFF2-40B4-BE49-F238E27FC236}">
                <a16:creationId xmlns:a16="http://schemas.microsoft.com/office/drawing/2014/main" id="{DDC58CA4-07C9-4883-8FB8-306A48E793B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4920" y="2415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8ADA4A-9686-455D-8FF2-FCEE8FFC2349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6" grpId="0" animBg="1"/>
      <p:bldP spid="3" grpId="0" animBg="1"/>
      <p:bldP spid="12" grpId="0" animBg="1"/>
      <p:bldP spid="4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EC15AA0-1327-4165-A6EE-6B584E687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85" y="-1"/>
            <a:ext cx="9158485" cy="5763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3445613" y="758848"/>
            <a:ext cx="551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ダビデは　あらかじめ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ダビデが　たてごとを　ひくと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わざわいの　れいが　はなれました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63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6EEBD3B-C64D-47B0-B1AB-1DE78910C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88" y="1587761"/>
            <a:ext cx="2976851" cy="3573016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B5A9F497-7B6B-484B-B39B-B7785A29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40" y="1940367"/>
            <a:ext cx="2663787" cy="364502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B440BEB-1957-4CF4-BFF1-CFA359ECB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0000" y="2634631"/>
            <a:ext cx="2444658" cy="2526146"/>
          </a:xfrm>
          <a:prstGeom prst="rect">
            <a:avLst/>
          </a:prstGeom>
        </p:spPr>
      </p:pic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A81A3912-5ACF-46D4-9C99-A5141AF1C827}"/>
              </a:ext>
            </a:extLst>
          </p:cNvPr>
          <p:cNvSpPr/>
          <p:nvPr/>
        </p:nvSpPr>
        <p:spPr bwMode="auto">
          <a:xfrm>
            <a:off x="4359590" y="3852005"/>
            <a:ext cx="2444658" cy="1728192"/>
          </a:xfrm>
          <a:prstGeom prst="wedgeEllipseCallout">
            <a:avLst>
              <a:gd name="adj1" fmla="val 78831"/>
              <a:gd name="adj2" fmla="val -5639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ほめたたえよ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폭발: 8pt 16">
            <a:extLst>
              <a:ext uri="{FF2B5EF4-FFF2-40B4-BE49-F238E27FC236}">
                <a16:creationId xmlns:a16="http://schemas.microsoft.com/office/drawing/2014/main" id="{BD8FB9E4-E776-46F5-AB4C-A811B43C088D}"/>
              </a:ext>
            </a:extLst>
          </p:cNvPr>
          <p:cNvSpPr/>
          <p:nvPr/>
        </p:nvSpPr>
        <p:spPr bwMode="auto">
          <a:xfrm>
            <a:off x="783000" y="1587761"/>
            <a:ext cx="1628760" cy="1546950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あぁ</a:t>
            </a:r>
            <a:r>
              <a:rPr kumimoji="0" lang="en-US" altLang="ko-KR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!</a:t>
            </a: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하늘, 자연, 산이(가) 표시된 사진&#10;&#10;자동 생성된 설명">
            <a:extLst>
              <a:ext uri="{FF2B5EF4-FFF2-40B4-BE49-F238E27FC236}">
                <a16:creationId xmlns:a16="http://schemas.microsoft.com/office/drawing/2014/main" id="{77DC550B-F4DA-4935-A115-CB2A02434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70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941557" y="758848"/>
            <a:ext cx="6022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ダビデは　あらかじめ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80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EF7885-7486-49CE-8881-EA739F28F945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ゴリヤテと　ペリシテじんの　まえで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すくいを　せんげんしました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DA284505-B165-4497-ABE1-1B5D665B9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871" y="3325398"/>
            <a:ext cx="1949159" cy="2435605"/>
          </a:xfrm>
          <a:prstGeom prst="rect">
            <a:avLst/>
          </a:prstGeom>
        </p:spPr>
      </p:pic>
      <p:pic>
        <p:nvPicPr>
          <p:cNvPr id="15" name="그림 14" descr="장난감, 레고이(가) 표시된 사진&#10;&#10;자동 생성된 설명">
            <a:extLst>
              <a:ext uri="{FF2B5EF4-FFF2-40B4-BE49-F238E27FC236}">
                <a16:creationId xmlns:a16="http://schemas.microsoft.com/office/drawing/2014/main" id="{031D37B0-2225-4D81-A4FA-B40550D4C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6242" y="1594551"/>
            <a:ext cx="3578466" cy="4032626"/>
          </a:xfrm>
          <a:prstGeom prst="rect">
            <a:avLst/>
          </a:prstGeom>
        </p:spPr>
      </p:pic>
      <p:sp>
        <p:nvSpPr>
          <p:cNvPr id="19" name="폭발: 8pt 18">
            <a:extLst>
              <a:ext uri="{FF2B5EF4-FFF2-40B4-BE49-F238E27FC236}">
                <a16:creationId xmlns:a16="http://schemas.microsoft.com/office/drawing/2014/main" id="{F7F53E07-8416-41F7-9559-6ECA2C3028DA}"/>
              </a:ext>
            </a:extLst>
          </p:cNvPr>
          <p:cNvSpPr/>
          <p:nvPr/>
        </p:nvSpPr>
        <p:spPr bwMode="auto">
          <a:xfrm>
            <a:off x="263070" y="697619"/>
            <a:ext cx="5788530" cy="362614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しゅが　つるぎや　やりを</a:t>
            </a:r>
            <a:endParaRPr kumimoji="0" lang="en-US" altLang="ja-JP" sz="2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つかわずに　</a:t>
            </a:r>
            <a:endParaRPr kumimoji="0" lang="en-US" altLang="ja-JP" sz="2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すくわれることを　すべての</a:t>
            </a:r>
            <a:endParaRPr kumimoji="0" lang="en-US" altLang="ja-JP" sz="2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ひとが　しるだろう</a:t>
            </a:r>
            <a:r>
              <a:rPr kumimoji="0" lang="en-US" altLang="ko-KR" sz="2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폭발: 8pt 19">
            <a:extLst>
              <a:ext uri="{FF2B5EF4-FFF2-40B4-BE49-F238E27FC236}">
                <a16:creationId xmlns:a16="http://schemas.microsoft.com/office/drawing/2014/main" id="{44022123-A815-42A3-8C85-2A44AAC14DCE}"/>
              </a:ext>
            </a:extLst>
          </p:cNvPr>
          <p:cNvSpPr/>
          <p:nvPr/>
        </p:nvSpPr>
        <p:spPr bwMode="auto">
          <a:xfrm>
            <a:off x="7229750" y="2793088"/>
            <a:ext cx="1872208" cy="1834360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アッ</a:t>
            </a:r>
            <a:r>
              <a: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 </a:t>
            </a:r>
            <a:r>
              <a:rPr kumimoji="0" lang="en-US" altLang="ko-KR" sz="2400" kern="0" dirty="0">
                <a:effectLst>
                  <a:outerShdw blurRad="38100" dist="38100" dir="2700000" algn="tl">
                    <a:srgbClr val="53585F"/>
                  </a:outerShdw>
                </a:effectLst>
              </a:rPr>
              <a:t>!!</a:t>
            </a: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CDA4C82A-3603-4120-997D-209A7D3E2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" y="0"/>
            <a:ext cx="9144000" cy="5198364"/>
          </a:xfrm>
          <a:prstGeom prst="rect">
            <a:avLst/>
          </a:prstGeom>
        </p:spPr>
      </p:pic>
      <p:pic>
        <p:nvPicPr>
          <p:cNvPr id="16" name="그림 15" descr="하늘, 실외, 연기, 공기이(가) 표시된 사진&#10;&#10;자동 생성된 설명">
            <a:extLst>
              <a:ext uri="{FF2B5EF4-FFF2-40B4-BE49-F238E27FC236}">
                <a16:creationId xmlns:a16="http://schemas.microsoft.com/office/drawing/2014/main" id="{1508EE6E-DC30-4A39-8F25-4F44DB95F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0"/>
            <a:ext cx="9144000" cy="5219700"/>
          </a:xfrm>
          <a:prstGeom prst="rect">
            <a:avLst/>
          </a:prstGeom>
        </p:spPr>
      </p:pic>
      <p:pic>
        <p:nvPicPr>
          <p:cNvPr id="25" name="그림 24" descr="녹색이(가) 표시된 사진&#10;&#10;자동 생성된 설명">
            <a:extLst>
              <a:ext uri="{FF2B5EF4-FFF2-40B4-BE49-F238E27FC236}">
                <a16:creationId xmlns:a16="http://schemas.microsoft.com/office/drawing/2014/main" id="{7803B041-51B2-4F85-A6E1-1A5653189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483943"/>
            <a:ext cx="9162474" cy="6254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941557" y="758848"/>
            <a:ext cx="6022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ダビデは　あらかじめ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2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D0D33389-4692-4777-9B12-5C348FFEC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1960" y="3407724"/>
            <a:ext cx="1559412" cy="22272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614873-7589-474F-BD57-FCC5A7110FBE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かみさまに　いのりました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말풍선: 타원형 29">
            <a:extLst>
              <a:ext uri="{FF2B5EF4-FFF2-40B4-BE49-F238E27FC236}">
                <a16:creationId xmlns:a16="http://schemas.microsoft.com/office/drawing/2014/main" id="{69211E0E-F5DC-4520-91D7-6A740507809B}"/>
              </a:ext>
            </a:extLst>
          </p:cNvPr>
          <p:cNvSpPr/>
          <p:nvPr/>
        </p:nvSpPr>
        <p:spPr bwMode="auto">
          <a:xfrm>
            <a:off x="5910710" y="2643132"/>
            <a:ext cx="3240360" cy="1944216"/>
          </a:xfrm>
          <a:prstGeom prst="wedgeEllipseCallout">
            <a:avLst>
              <a:gd name="adj1" fmla="val -67541"/>
              <a:gd name="adj2" fmla="val 4263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しゅよ～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b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あさあけに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しゅに　いのります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1" name="말풍선: 타원형 30">
            <a:extLst>
              <a:ext uri="{FF2B5EF4-FFF2-40B4-BE49-F238E27FC236}">
                <a16:creationId xmlns:a16="http://schemas.microsoft.com/office/drawing/2014/main" id="{2A760FD2-7300-4EF5-8F46-48E973F7B22E}"/>
              </a:ext>
            </a:extLst>
          </p:cNvPr>
          <p:cNvSpPr/>
          <p:nvPr/>
        </p:nvSpPr>
        <p:spPr bwMode="auto">
          <a:xfrm>
            <a:off x="5558286" y="2610996"/>
            <a:ext cx="3637634" cy="1944216"/>
          </a:xfrm>
          <a:prstGeom prst="wedgeEllipseCallout">
            <a:avLst>
              <a:gd name="adj1" fmla="val -53830"/>
              <a:gd name="adj2" fmla="val 4334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あなたは　わたしの</a:t>
            </a:r>
            <a:endParaRPr lang="en-US" altLang="ja-JP" sz="24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　こころを　しらべ、よる、わたしを　</a:t>
            </a:r>
            <a:endParaRPr lang="en-US" altLang="ja-JP" sz="24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といただされました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06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0" grpId="1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>
            <a:extLst>
              <a:ext uri="{FF2B5EF4-FFF2-40B4-BE49-F238E27FC236}">
                <a16:creationId xmlns:a16="http://schemas.microsoft.com/office/drawing/2014/main" id="{CDA4C82A-3603-4120-997D-209A7D3E2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0"/>
            <a:ext cx="9144000" cy="519836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E76600-EFE1-47DD-B7EB-B0E6A3079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88" y="-921079"/>
            <a:ext cx="9144000" cy="6691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941557" y="758848"/>
            <a:ext cx="6022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ダビデは　あらかじめ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81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D0D33389-4692-4777-9B12-5C348FFEC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132655"/>
            <a:ext cx="1628760" cy="23263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614873-7589-474F-BD57-FCC5A7110FBE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ひるにも　いのりました</a:t>
            </a:r>
            <a:endParaRPr kumimoji="1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57B55A95-085D-4F7B-984E-248ABD968765}"/>
              </a:ext>
            </a:extLst>
          </p:cNvPr>
          <p:cNvSpPr/>
          <p:nvPr/>
        </p:nvSpPr>
        <p:spPr bwMode="auto">
          <a:xfrm>
            <a:off x="2941557" y="2564904"/>
            <a:ext cx="3718675" cy="1944216"/>
          </a:xfrm>
          <a:prstGeom prst="wedgeEllipseCallout">
            <a:avLst>
              <a:gd name="adj1" fmla="val 73230"/>
              <a:gd name="adj2" fmla="val 377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　とぼしいことが　ありません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47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せかいふくいんかを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あじわいました</a:t>
            </a:r>
            <a:endParaRPr lang="en-US" altLang="ko-KR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44CCF-F3C5-4C30-87AE-2FC25574CF0E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ぜんせかいに　かみさまの　すくいを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あかししました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FD6992A5-732E-417C-B907-E1E64F0CC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8584"/>
            <a:ext cx="3435915" cy="394162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8B3D884-6558-4EF6-B124-663AF77FA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434" y="1619810"/>
            <a:ext cx="6183982" cy="390203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043320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4" grpId="0"/>
      <p:bldP spid="2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텍스트, 액자이(가) 표시된 사진&#10;&#10;자동 생성된 설명">
            <a:extLst>
              <a:ext uri="{FF2B5EF4-FFF2-40B4-BE49-F238E27FC236}">
                <a16:creationId xmlns:a16="http://schemas.microsoft.com/office/drawing/2014/main" id="{0BFAC452-92EB-466A-99B0-2596185BF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48766"/>
            <a:ext cx="7621736" cy="3814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せかいふくいんかを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あじわいました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27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44CCF-F3C5-4C30-87AE-2FC25574CF0E}"/>
              </a:ext>
            </a:extLst>
          </p:cNvPr>
          <p:cNvSpPr txBox="1"/>
          <p:nvPr/>
        </p:nvSpPr>
        <p:spPr>
          <a:xfrm>
            <a:off x="1505369" y="5719565"/>
            <a:ext cx="7596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しんでん　けんちくを　あらかじめ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じゅんびしました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C3757367-290E-4430-BB49-71513E2B3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8584"/>
            <a:ext cx="3435915" cy="39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28EDA1A-4AFB-49E4-B6B8-C6484084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89734"/>
            <a:ext cx="9143999" cy="5555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411761" y="7588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すべてが　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CVDIP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つながります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7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4" name="그림 1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94A15BFE-521E-4950-8817-3FAB016C2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" y="2867782"/>
            <a:ext cx="3375701" cy="3600747"/>
          </a:xfrm>
          <a:prstGeom prst="rect">
            <a:avLst/>
          </a:prstGeom>
        </p:spPr>
      </p:pic>
      <p:sp>
        <p:nvSpPr>
          <p:cNvPr id="3" name="설명선: 굽은 선 2">
            <a:extLst>
              <a:ext uri="{FF2B5EF4-FFF2-40B4-BE49-F238E27FC236}">
                <a16:creationId xmlns:a16="http://schemas.microsoft.com/office/drawing/2014/main" id="{152306CA-F658-473C-8E31-C6E7939406FA}"/>
              </a:ext>
            </a:extLst>
          </p:cNvPr>
          <p:cNvSpPr/>
          <p:nvPr/>
        </p:nvSpPr>
        <p:spPr bwMode="auto">
          <a:xfrm>
            <a:off x="2483768" y="1807713"/>
            <a:ext cx="1933064" cy="1000432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05865"/>
              <a:gd name="adj6" fmla="val -2716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설명선: 굽은 선 14">
            <a:extLst>
              <a:ext uri="{FF2B5EF4-FFF2-40B4-BE49-F238E27FC236}">
                <a16:creationId xmlns:a16="http://schemas.microsoft.com/office/drawing/2014/main" id="{E92D2DD9-DA51-4B26-9641-41C87CFA57CB}"/>
              </a:ext>
            </a:extLst>
          </p:cNvPr>
          <p:cNvSpPr/>
          <p:nvPr/>
        </p:nvSpPr>
        <p:spPr bwMode="auto">
          <a:xfrm>
            <a:off x="2915816" y="3140448"/>
            <a:ext cx="1933064" cy="577103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50135"/>
              <a:gd name="adj6" fmla="val -30882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설명선: 굽은 선 15">
            <a:extLst>
              <a:ext uri="{FF2B5EF4-FFF2-40B4-BE49-F238E27FC236}">
                <a16:creationId xmlns:a16="http://schemas.microsoft.com/office/drawing/2014/main" id="{5933F86E-32EC-4FB6-96B4-8C3C4FCA208F}"/>
              </a:ext>
            </a:extLst>
          </p:cNvPr>
          <p:cNvSpPr/>
          <p:nvPr/>
        </p:nvSpPr>
        <p:spPr bwMode="auto">
          <a:xfrm>
            <a:off x="3059832" y="4110671"/>
            <a:ext cx="1933064" cy="1060070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14308"/>
              <a:gd name="adj6" fmla="val -3738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화살표: 오각형 6">
            <a:extLst>
              <a:ext uri="{FF2B5EF4-FFF2-40B4-BE49-F238E27FC236}">
                <a16:creationId xmlns:a16="http://schemas.microsoft.com/office/drawing/2014/main" id="{C0FB1B31-27D2-4735-8628-22F9C1CF1420}"/>
              </a:ext>
            </a:extLst>
          </p:cNvPr>
          <p:cNvSpPr/>
          <p:nvPr/>
        </p:nvSpPr>
        <p:spPr bwMode="auto">
          <a:xfrm flipH="1">
            <a:off x="6526376" y="191683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Covenant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화살표: 오각형 16">
            <a:extLst>
              <a:ext uri="{FF2B5EF4-FFF2-40B4-BE49-F238E27FC236}">
                <a16:creationId xmlns:a16="http://schemas.microsoft.com/office/drawing/2014/main" id="{2875C916-4B79-42CE-A650-D3929890BC83}"/>
              </a:ext>
            </a:extLst>
          </p:cNvPr>
          <p:cNvSpPr/>
          <p:nvPr/>
        </p:nvSpPr>
        <p:spPr bwMode="auto">
          <a:xfrm flipH="1">
            <a:off x="6526376" y="2846647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화살표: 오각형 17">
            <a:extLst>
              <a:ext uri="{FF2B5EF4-FFF2-40B4-BE49-F238E27FC236}">
                <a16:creationId xmlns:a16="http://schemas.microsoft.com/office/drawing/2014/main" id="{D17343E8-E480-4957-AD65-BFDD92C62257}"/>
              </a:ext>
            </a:extLst>
          </p:cNvPr>
          <p:cNvSpPr/>
          <p:nvPr/>
        </p:nvSpPr>
        <p:spPr bwMode="auto">
          <a:xfrm flipH="1">
            <a:off x="6516216" y="3776462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Dream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화살표: 오각형 18">
            <a:extLst>
              <a:ext uri="{FF2B5EF4-FFF2-40B4-BE49-F238E27FC236}">
                <a16:creationId xmlns:a16="http://schemas.microsoft.com/office/drawing/2014/main" id="{6D08BF2C-6B7D-4850-836E-6C27CACBEE03}"/>
              </a:ext>
            </a:extLst>
          </p:cNvPr>
          <p:cNvSpPr/>
          <p:nvPr/>
        </p:nvSpPr>
        <p:spPr bwMode="auto">
          <a:xfrm flipH="1">
            <a:off x="6505507" y="4709474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HY견고딕" panose="02030600000101010101" pitchFamily="18" charset="-127"/>
                <a:ea typeface="HY견고딕" panose="02030600000101010101" pitchFamily="18" charset="-127"/>
              </a:rPr>
              <a:t>Image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05D8F7BE-319C-4871-AA08-F78EAF9F1C21}"/>
              </a:ext>
            </a:extLst>
          </p:cNvPr>
          <p:cNvSpPr/>
          <p:nvPr/>
        </p:nvSpPr>
        <p:spPr bwMode="auto">
          <a:xfrm flipH="1">
            <a:off x="6505507" y="5639840"/>
            <a:ext cx="2649200" cy="685678"/>
          </a:xfrm>
          <a:prstGeom prst="homePlat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Practis</a:t>
            </a:r>
            <a:endParaRPr kumimoji="0" lang="ko-KR" altLang="en-US" sz="24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66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3" grpId="0" animBg="1"/>
      <p:bldP spid="15" grpId="0" animBg="1"/>
      <p:bldP spid="16" grpId="0" animBg="1"/>
      <p:bldP spid="7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ダビデは　れいてきサミットの　ざで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みて　せかいを　あらかじめ　せいふくする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あじわいました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みことばの　いのりぶんを　こきゅうに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　あわせて　こえを　だして　くちで　こくはくしよう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　</a:t>
            </a:r>
            <a:endParaRPr lang="en-US" altLang="ja-JP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484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29" y="2080553"/>
            <a:ext cx="1352893" cy="2397965"/>
          </a:xfrm>
          <a:prstGeom prst="rect">
            <a:avLst/>
          </a:prstGeom>
        </p:spPr>
      </p:pic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43" y="4271473"/>
            <a:ext cx="2596934" cy="2283578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432380" y="4635086"/>
            <a:ext cx="1933064" cy="1053115"/>
          </a:xfrm>
          <a:prstGeom prst="borderCallout2">
            <a:avLst>
              <a:gd name="adj1" fmla="val 3740"/>
              <a:gd name="adj2" fmla="val 53228"/>
              <a:gd name="adj3" fmla="val -69110"/>
              <a:gd name="adj4" fmla="val 53936"/>
              <a:gd name="adj5" fmla="val -146574"/>
              <a:gd name="adj6" fmla="val 9002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4217537" y="2554281"/>
            <a:ext cx="1933064" cy="577103"/>
          </a:xfrm>
          <a:prstGeom prst="borderCallout2">
            <a:avLst>
              <a:gd name="adj1" fmla="val 47449"/>
              <a:gd name="adj2" fmla="val 100532"/>
              <a:gd name="adj3" fmla="val 49271"/>
              <a:gd name="adj4" fmla="val 120813"/>
              <a:gd name="adj5" fmla="val 75633"/>
              <a:gd name="adj6" fmla="val 152894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712982" y="4733077"/>
            <a:ext cx="1933064" cy="975015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96263"/>
              <a:gd name="adj6" fmla="val -4514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320984C6-0933-4608-9579-1DAED5DA3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52" y="1730374"/>
            <a:ext cx="1245164" cy="22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21" grpId="0" animBg="1"/>
      <p:bldP spid="22" grpId="0" animBg="1"/>
      <p:bldP spid="23" grpId="0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68" y="2838165"/>
            <a:ext cx="2088232" cy="3701333"/>
          </a:xfrm>
          <a:prstGeom prst="rect">
            <a:avLst/>
          </a:prstGeom>
        </p:spPr>
      </p:pic>
      <p:sp>
        <p:nvSpPr>
          <p:cNvPr id="18" name="설명선: 굽은 선 17">
            <a:extLst>
              <a:ext uri="{FF2B5EF4-FFF2-40B4-BE49-F238E27FC236}">
                <a16:creationId xmlns:a16="http://schemas.microsoft.com/office/drawing/2014/main" id="{F008FEF7-9AC8-4C7C-8401-05E8B6EC44BE}"/>
              </a:ext>
            </a:extLst>
          </p:cNvPr>
          <p:cNvSpPr/>
          <p:nvPr/>
        </p:nvSpPr>
        <p:spPr bwMode="auto">
          <a:xfrm>
            <a:off x="1594948" y="1414593"/>
            <a:ext cx="1933064" cy="963576"/>
          </a:xfrm>
          <a:prstGeom prst="borderCallout2">
            <a:avLst>
              <a:gd name="adj1" fmla="val 100265"/>
              <a:gd name="adj2" fmla="val 51053"/>
              <a:gd name="adj3" fmla="val 178577"/>
              <a:gd name="adj4" fmla="val 45780"/>
              <a:gd name="adj5" fmla="val 142291"/>
              <a:gd name="adj6" fmla="val 478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こきゅう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いのり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순서도: 자기 디스크 1">
            <a:extLst>
              <a:ext uri="{FF2B5EF4-FFF2-40B4-BE49-F238E27FC236}">
                <a16:creationId xmlns:a16="http://schemas.microsoft.com/office/drawing/2014/main" id="{1C268BF9-FA51-4BD3-AEBD-4EB23202B8B6}"/>
              </a:ext>
            </a:extLst>
          </p:cNvPr>
          <p:cNvSpPr/>
          <p:nvPr/>
        </p:nvSpPr>
        <p:spPr bwMode="auto">
          <a:xfrm>
            <a:off x="5008522" y="5013176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44D45472-D5D2-4201-A1E5-0D98666F9DB7}"/>
              </a:ext>
            </a:extLst>
          </p:cNvPr>
          <p:cNvSpPr/>
          <p:nvPr/>
        </p:nvSpPr>
        <p:spPr bwMode="auto">
          <a:xfrm>
            <a:off x="5009418" y="3821959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セッティング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0910BD1B-6770-4B34-8D1F-024F6ABAE0C0}"/>
              </a:ext>
            </a:extLst>
          </p:cNvPr>
          <p:cNvSpPr/>
          <p:nvPr/>
        </p:nvSpPr>
        <p:spPr bwMode="auto">
          <a:xfrm>
            <a:off x="4987456" y="2633710"/>
            <a:ext cx="2711476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28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B4E9752-91DA-43CA-84C0-D9751509E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38" y="2841863"/>
            <a:ext cx="2970014" cy="3475358"/>
          </a:xfrm>
          <a:prstGeom prst="rect">
            <a:avLst/>
          </a:prstGeom>
        </p:spPr>
      </p:pic>
      <p:sp>
        <p:nvSpPr>
          <p:cNvPr id="19" name="설명선: 굽은 선 18">
            <a:extLst>
              <a:ext uri="{FF2B5EF4-FFF2-40B4-BE49-F238E27FC236}">
                <a16:creationId xmlns:a16="http://schemas.microsoft.com/office/drawing/2014/main" id="{667E894E-D9DC-4231-9A9E-525536C2753F}"/>
              </a:ext>
            </a:extLst>
          </p:cNvPr>
          <p:cNvSpPr/>
          <p:nvPr/>
        </p:nvSpPr>
        <p:spPr bwMode="auto">
          <a:xfrm>
            <a:off x="6300192" y="1846169"/>
            <a:ext cx="1933064" cy="577103"/>
          </a:xfrm>
          <a:prstGeom prst="borderCallout2">
            <a:avLst>
              <a:gd name="adj1" fmla="val 103907"/>
              <a:gd name="adj2" fmla="val 50510"/>
              <a:gd name="adj3" fmla="val 165829"/>
              <a:gd name="adj4" fmla="val 53936"/>
              <a:gd name="adj5" fmla="val 177621"/>
              <a:gd name="adj6" fmla="val 5502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8C032106-233F-4FAB-8AD7-1B3034C57F41}"/>
              </a:ext>
            </a:extLst>
          </p:cNvPr>
          <p:cNvSpPr/>
          <p:nvPr/>
        </p:nvSpPr>
        <p:spPr bwMode="auto">
          <a:xfrm>
            <a:off x="1774221" y="4970786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0" lang="en-US" altLang="ko-KR" sz="4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666582D3-E897-4641-8C03-0C1B3B423729}"/>
              </a:ext>
            </a:extLst>
          </p:cNvPr>
          <p:cNvSpPr/>
          <p:nvPr/>
        </p:nvSpPr>
        <p:spPr bwMode="auto">
          <a:xfrm>
            <a:off x="1770894" y="3779569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D08B1E74-9EFB-4A79-8F49-1C63ADAF8C62}"/>
              </a:ext>
            </a:extLst>
          </p:cNvPr>
          <p:cNvSpPr/>
          <p:nvPr/>
        </p:nvSpPr>
        <p:spPr bwMode="auto">
          <a:xfrm>
            <a:off x="1753155" y="2591320"/>
            <a:ext cx="2520280" cy="137790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8399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403649" y="758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レムナント</a:t>
            </a:r>
            <a:r>
              <a:rPr lang="ko-KR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3200" spc="-15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おぼえること　３つ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23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48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0288465-9A49-49F0-B0F2-9FD872785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10" y="1324116"/>
            <a:ext cx="3821070" cy="3360005"/>
          </a:xfrm>
          <a:prstGeom prst="rect">
            <a:avLst/>
          </a:prstGeom>
        </p:spPr>
      </p:pic>
      <p:sp>
        <p:nvSpPr>
          <p:cNvPr id="20" name="설명선: 굽은 선 19">
            <a:extLst>
              <a:ext uri="{FF2B5EF4-FFF2-40B4-BE49-F238E27FC236}">
                <a16:creationId xmlns:a16="http://schemas.microsoft.com/office/drawing/2014/main" id="{9A9DCB03-E2DB-452D-A2FC-C23665458879}"/>
              </a:ext>
            </a:extLst>
          </p:cNvPr>
          <p:cNvSpPr/>
          <p:nvPr/>
        </p:nvSpPr>
        <p:spPr bwMode="auto">
          <a:xfrm>
            <a:off x="6843803" y="2177226"/>
            <a:ext cx="1933064" cy="1188837"/>
          </a:xfrm>
          <a:prstGeom prst="borderCallout2">
            <a:avLst>
              <a:gd name="adj1" fmla="val 49270"/>
              <a:gd name="adj2" fmla="val 488"/>
              <a:gd name="adj3" fmla="val 49270"/>
              <a:gd name="adj4" fmla="val -16203"/>
              <a:gd name="adj5" fmla="val 83444"/>
              <a:gd name="adj6" fmla="val -365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みらい</a:t>
            </a:r>
            <a:endParaRPr kumimoji="0" lang="en-US" altLang="ja-JP" sz="3200" kern="0" dirty="0">
              <a:latin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atin typeface="ＭＳ Ｐゴシック" panose="020B0600070205080204" pitchFamily="50" charset="-128"/>
              </a:rPr>
              <a:t>かくてい</a:t>
            </a:r>
            <a:endParaRPr kumimoji="0" lang="ko-KR" altLang="en-US" sz="32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화살표: 위쪽 1">
            <a:extLst>
              <a:ext uri="{FF2B5EF4-FFF2-40B4-BE49-F238E27FC236}">
                <a16:creationId xmlns:a16="http://schemas.microsoft.com/office/drawing/2014/main" id="{6B6C3E77-EBB4-4838-9605-7C1E1DA67D21}"/>
              </a:ext>
            </a:extLst>
          </p:cNvPr>
          <p:cNvSpPr/>
          <p:nvPr/>
        </p:nvSpPr>
        <p:spPr bwMode="auto">
          <a:xfrm>
            <a:off x="2672524" y="4302884"/>
            <a:ext cx="4187512" cy="2370788"/>
          </a:xfrm>
          <a:prstGeom prst="upArrow">
            <a:avLst>
              <a:gd name="adj1" fmla="val 57298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ja-JP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</a:t>
            </a:r>
            <a:endParaRPr kumimoji="0" lang="ko-KR" altLang="en-US" sz="4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68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821E06B-7AAA-47E1-AD38-65BC05EAD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31592"/>
            <a:ext cx="9144000" cy="5198364"/>
          </a:xfrm>
          <a:prstGeom prst="rect">
            <a:avLst/>
          </a:prstGeom>
        </p:spPr>
      </p:pic>
      <p:pic>
        <p:nvPicPr>
          <p:cNvPr id="3" name="그림 2" descr="녹색이(가) 표시된 사진&#10;&#10;자동 생성된 설명">
            <a:extLst>
              <a:ext uri="{FF2B5EF4-FFF2-40B4-BE49-F238E27FC236}">
                <a16:creationId xmlns:a16="http://schemas.microsoft.com/office/drawing/2014/main" id="{EC25B992-12D4-4EAF-BEE3-F13B045DF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483943"/>
            <a:ext cx="9162474" cy="625415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ひつじかいの　とき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あらかじめ　せいふくしました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44CCF-F3C5-4C30-87AE-2FC25574CF0E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しへんを　かきました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DBC8D6E2-1CC0-4012-B38C-EA9F505C7B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" y="3373695"/>
            <a:ext cx="1819876" cy="22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1" grpId="0" animBg="1"/>
      <p:bldP spid="22" grpId="0" animBg="1"/>
      <p:bldP spid="4" grpId="0"/>
      <p:bldP spid="2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821E06B-7AAA-47E1-AD38-65BC05EAD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31592"/>
            <a:ext cx="9144000" cy="5198364"/>
          </a:xfrm>
          <a:prstGeom prst="rect">
            <a:avLst/>
          </a:prstGeom>
        </p:spPr>
      </p:pic>
      <p:pic>
        <p:nvPicPr>
          <p:cNvPr id="3" name="그림 2" descr="녹색이(가) 표시된 사진&#10;&#10;자동 생성된 설명">
            <a:extLst>
              <a:ext uri="{FF2B5EF4-FFF2-40B4-BE49-F238E27FC236}">
                <a16:creationId xmlns:a16="http://schemas.microsoft.com/office/drawing/2014/main" id="{EC25B992-12D4-4EAF-BEE3-F13B045DF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483943"/>
            <a:ext cx="9162474" cy="625415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ひつじかいの　とき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F9453B9-A4F2-4E5F-8FB4-AD99DFFC5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81" y="2967456"/>
            <a:ext cx="1949159" cy="2435605"/>
          </a:xfrm>
          <a:prstGeom prst="rect">
            <a:avLst/>
          </a:prstGeom>
        </p:spPr>
      </p:pic>
      <p:pic>
        <p:nvPicPr>
          <p:cNvPr id="15" name="그림 1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2A79E419-2A45-42B9-AF02-48346185C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" y="3373695"/>
            <a:ext cx="1819876" cy="2223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C2A6F-D19A-459F-AAA2-D648B75A27C4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ぎのうを　みがきました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FD4C2D5-DA57-4684-AC34-A68B567C29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5" y="3373695"/>
            <a:ext cx="1819876" cy="22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821E06B-7AAA-47E1-AD38-65BC05EAD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31592"/>
            <a:ext cx="9144000" cy="5198364"/>
          </a:xfrm>
          <a:prstGeom prst="rect">
            <a:avLst/>
          </a:prstGeom>
        </p:spPr>
      </p:pic>
      <p:pic>
        <p:nvPicPr>
          <p:cNvPr id="3" name="그림 2" descr="녹색이(가) 표시된 사진&#10;&#10;자동 생성된 설명">
            <a:extLst>
              <a:ext uri="{FF2B5EF4-FFF2-40B4-BE49-F238E27FC236}">
                <a16:creationId xmlns:a16="http://schemas.microsoft.com/office/drawing/2014/main" id="{EC25B992-12D4-4EAF-BEE3-F13B045DF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-483943"/>
            <a:ext cx="9162474" cy="625415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7137" y="758848"/>
            <a:ext cx="6957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ひつじかいの　とき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599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F9453B9-A4F2-4E5F-8FB4-AD99DFFC5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81" y="2967456"/>
            <a:ext cx="1949159" cy="2435605"/>
          </a:xfrm>
          <a:prstGeom prst="rect">
            <a:avLst/>
          </a:prstGeom>
        </p:spPr>
      </p:pic>
      <p:pic>
        <p:nvPicPr>
          <p:cNvPr id="15" name="그림 1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2A79E419-2A45-42B9-AF02-48346185C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8" y="3373695"/>
            <a:ext cx="1819876" cy="2223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C7EE2B-645B-4BC3-93A9-525FF3712516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おうの　うつわを　そなえました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6C0898AB-F04B-48A8-B771-618A3A2827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34017"/>
            <a:ext cx="1559412" cy="2227261"/>
          </a:xfrm>
          <a:prstGeom prst="rect">
            <a:avLst/>
          </a:prstGeom>
        </p:spPr>
      </p:pic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3586DAE4-68EC-49FA-84DC-C0168E561B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5" y="3373695"/>
            <a:ext cx="1819876" cy="2223950"/>
          </a:xfrm>
          <a:prstGeom prst="rect">
            <a:avLst/>
          </a:prstGeom>
        </p:spPr>
      </p:pic>
      <p:pic>
        <p:nvPicPr>
          <p:cNvPr id="18" name="그림 1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0AD18C42-0AE7-4DCB-AC9E-D876E4D21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48" y="2967455"/>
            <a:ext cx="1949159" cy="243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 descr="자연, 모래, 해안이(가) 표시된 사진&#10;&#10;자동 생성된 설명">
            <a:extLst>
              <a:ext uri="{FF2B5EF4-FFF2-40B4-BE49-F238E27FC236}">
                <a16:creationId xmlns:a16="http://schemas.microsoft.com/office/drawing/2014/main" id="{8F09E22B-B8AE-4FA2-BB08-36A23DC2E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4" y="0"/>
            <a:ext cx="9174504" cy="57702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1505369" y="5719565"/>
            <a:ext cx="759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れいが　はげしく　くだった　ひとでした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8EA531F-27B7-422D-AA62-4D2EC973C3A8}"/>
              </a:ext>
            </a:extLst>
          </p:cNvPr>
          <p:cNvSpPr/>
          <p:nvPr/>
        </p:nvSpPr>
        <p:spPr>
          <a:xfrm>
            <a:off x="0" y="6673672"/>
            <a:ext cx="9144000" cy="207298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BBC0FB7-7D07-4CA5-8C62-6775C41514E8}"/>
              </a:ext>
            </a:extLst>
          </p:cNvPr>
          <p:cNvSpPr/>
          <p:nvPr/>
        </p:nvSpPr>
        <p:spPr>
          <a:xfrm>
            <a:off x="8949391" y="514710"/>
            <a:ext cx="216025" cy="1034056"/>
          </a:xfrm>
          <a:prstGeom prst="rect">
            <a:avLst/>
          </a:prstGeom>
          <a:gradFill>
            <a:gsLst>
              <a:gs pos="0">
                <a:schemeClr val="bg1"/>
              </a:gs>
              <a:gs pos="88000">
                <a:srgbClr val="FFC000"/>
              </a:gs>
              <a:gs pos="100000">
                <a:srgbClr val="FFC000"/>
              </a:gs>
            </a:gsLst>
            <a:lin ang="10800000" scaled="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830E609D-BC68-4360-9FDD-D4A1BF89D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76" y="188966"/>
            <a:ext cx="9011121" cy="6692004"/>
          </a:xfrm>
          <a:prstGeom prst="rect">
            <a:avLst/>
          </a:prstGeom>
        </p:spPr>
      </p:pic>
      <p:sp>
        <p:nvSpPr>
          <p:cNvPr id="21" name="이등변 삼각형 20">
            <a:extLst>
              <a:ext uri="{FF2B5EF4-FFF2-40B4-BE49-F238E27FC236}">
                <a16:creationId xmlns:a16="http://schemas.microsoft.com/office/drawing/2014/main" id="{59DD47EA-DF7E-426F-9E82-67C3DE7C3E26}"/>
              </a:ext>
            </a:extLst>
          </p:cNvPr>
          <p:cNvSpPr/>
          <p:nvPr/>
        </p:nvSpPr>
        <p:spPr bwMode="auto">
          <a:xfrm flipV="1">
            <a:off x="-9088" y="0"/>
            <a:ext cx="1628760" cy="5013176"/>
          </a:xfrm>
          <a:prstGeom prst="triangle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2" name="이등변 삼각형 21">
            <a:extLst>
              <a:ext uri="{FF2B5EF4-FFF2-40B4-BE49-F238E27FC236}">
                <a16:creationId xmlns:a16="http://schemas.microsoft.com/office/drawing/2014/main" id="{41C78804-4537-4710-8FF8-45AA274DB99F}"/>
              </a:ext>
            </a:extLst>
          </p:cNvPr>
          <p:cNvSpPr/>
          <p:nvPr/>
        </p:nvSpPr>
        <p:spPr bwMode="auto">
          <a:xfrm flipV="1">
            <a:off x="-9088" y="1816"/>
            <a:ext cx="6957352" cy="1412776"/>
          </a:xfrm>
          <a:prstGeom prst="triangle">
            <a:avLst>
              <a:gd name="adj" fmla="val 0"/>
            </a:avLst>
          </a:prstGeom>
          <a:solidFill>
            <a:srgbClr val="FDF181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44018" y="83823"/>
            <a:ext cx="2626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48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D0AFE-3106-4D61-B404-F89FA6AA70FC}"/>
              </a:ext>
            </a:extLst>
          </p:cNvPr>
          <p:cNvSpPr txBox="1"/>
          <p:nvPr/>
        </p:nvSpPr>
        <p:spPr>
          <a:xfrm>
            <a:off x="3445613" y="758848"/>
            <a:ext cx="551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あらかじめ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せいふくしました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그림 7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D8204230-73FE-48F8-ABE8-CAF720022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85" y="1491445"/>
            <a:ext cx="3620629" cy="42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1" grpId="0" animBg="1"/>
      <p:bldP spid="22" grpId="0" animBg="1"/>
      <p:bldP spid="23" grpId="0"/>
      <p:bldP spid="1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34384</TotalTime>
  <Words>451</Words>
  <Application>Microsoft Office PowerPoint</Application>
  <PresentationFormat>画面に合わせる (4:3)</PresentationFormat>
  <Paragraphs>139</Paragraphs>
  <Slides>17</Slides>
  <Notes>17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ＭＳ Ｐゴシック</vt:lpstr>
      <vt:lpstr>맑은 고딕</vt:lpstr>
      <vt:lpstr>Helvetica</vt:lpstr>
      <vt:lpstr>굴림</vt:lpstr>
      <vt:lpstr>HY울릉도B</vt:lpstr>
      <vt:lpstr>HY중고딕</vt:lpstr>
      <vt:lpstr>HY견고딕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2354</cp:revision>
  <dcterms:created xsi:type="dcterms:W3CDTF">2008-03-21T01:39:31Z</dcterms:created>
  <dcterms:modified xsi:type="dcterms:W3CDTF">2022-02-11T01:33:31Z</dcterms:modified>
</cp:coreProperties>
</file>