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6739" r:id="rId2"/>
  </p:sldMasterIdLst>
  <p:notesMasterIdLst>
    <p:notesMasterId r:id="rId21"/>
  </p:notesMasterIdLst>
  <p:handoutMasterIdLst>
    <p:handoutMasterId r:id="rId22"/>
  </p:handoutMasterIdLst>
  <p:sldIdLst>
    <p:sldId id="259" r:id="rId3"/>
    <p:sldId id="616" r:id="rId4"/>
    <p:sldId id="617" r:id="rId5"/>
    <p:sldId id="618" r:id="rId6"/>
    <p:sldId id="619" r:id="rId7"/>
    <p:sldId id="599" r:id="rId8"/>
    <p:sldId id="600" r:id="rId9"/>
    <p:sldId id="602" r:id="rId10"/>
    <p:sldId id="604" r:id="rId11"/>
    <p:sldId id="603" r:id="rId12"/>
    <p:sldId id="615" r:id="rId13"/>
    <p:sldId id="614" r:id="rId14"/>
    <p:sldId id="611" r:id="rId15"/>
    <p:sldId id="607" r:id="rId16"/>
    <p:sldId id="612" r:id="rId17"/>
    <p:sldId id="609" r:id="rId18"/>
    <p:sldId id="620" r:id="rId19"/>
    <p:sldId id="621" r:id="rId20"/>
  </p:sldIdLst>
  <p:sldSz cx="9144000" cy="6858000" type="screen4x3"/>
  <p:notesSz cx="7004050" cy="9290050"/>
  <p:embeddedFontLst>
    <p:embeddedFont>
      <p:font typeface="굴림" panose="020B0600000101010101" pitchFamily="34" charset="-127"/>
      <p:regular r:id="rId23"/>
    </p:embeddedFont>
    <p:embeddedFont>
      <p:font typeface="HY견고딕" panose="020B0600070205080204" charset="-127"/>
      <p:regular r:id="rId24"/>
    </p:embeddedFont>
    <p:embeddedFont>
      <p:font typeface="HY중고딕" panose="020B0600070205080204" charset="-127"/>
      <p:regular r:id="rId25"/>
    </p:embeddedFont>
    <p:embeddedFont>
      <p:font typeface="맑은 고딕" panose="020B0503020000020004" pitchFamily="34" charset="-127"/>
      <p:regular r:id="rId26"/>
      <p:bold r:id="rId2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96FC5E6-870C-4CA0-AFB2-2CF6382295CE}">
          <p14:sldIdLst>
            <p14:sldId id="259"/>
            <p14:sldId id="616"/>
            <p14:sldId id="617"/>
            <p14:sldId id="618"/>
            <p14:sldId id="619"/>
            <p14:sldId id="599"/>
            <p14:sldId id="600"/>
            <p14:sldId id="602"/>
            <p14:sldId id="604"/>
            <p14:sldId id="603"/>
            <p14:sldId id="615"/>
            <p14:sldId id="614"/>
            <p14:sldId id="611"/>
            <p14:sldId id="607"/>
            <p14:sldId id="612"/>
            <p14:sldId id="609"/>
            <p14:sldId id="620"/>
            <p14:sldId id="621"/>
          </p14:sldIdLst>
        </p14:section>
        <p14:section name="제목 없는 구역" id="{0D67D9B7-D75C-46E6-B1D2-C36E4ADAE2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26" initials="1" lastIdx="1" clrIdx="0">
    <p:extLst>
      <p:ext uri="{19B8F6BF-5375-455C-9EA6-DF929625EA0E}">
        <p15:presenceInfo xmlns:p15="http://schemas.microsoft.com/office/powerpoint/2012/main" userId="S::1826@keyexprress.club::7c16b410-f27d-4f28-a48e-19871afca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CD0"/>
    <a:srgbClr val="FBDF75"/>
    <a:srgbClr val="66569D"/>
    <a:srgbClr val="FDF181"/>
    <a:srgbClr val="5E2E12"/>
    <a:srgbClr val="F79646"/>
    <a:srgbClr val="FFFF99"/>
    <a:srgbClr val="C2DCFF"/>
    <a:srgbClr val="D4D4D4"/>
    <a:srgbClr val="FF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95" autoAdjust="0"/>
    <p:restoredTop sz="93955" autoAdjust="0"/>
  </p:normalViewPr>
  <p:slideViewPr>
    <p:cSldViewPr>
      <p:cViewPr varScale="1">
        <p:scale>
          <a:sx n="54" d="100"/>
          <a:sy n="54" d="100"/>
        </p:scale>
        <p:origin x="90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9847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27913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778935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472862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01424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846985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77867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581356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9021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2037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67008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98960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510193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21051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16653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48657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8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4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6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3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0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9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1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4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1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2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6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2022-03-25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46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0" r:id="rId1"/>
    <p:sldLayoutId id="2147486741" r:id="rId2"/>
    <p:sldLayoutId id="2147486742" r:id="rId3"/>
    <p:sldLayoutId id="2147486743" r:id="rId4"/>
    <p:sldLayoutId id="2147486744" r:id="rId5"/>
    <p:sldLayoutId id="2147486745" r:id="rId6"/>
    <p:sldLayoutId id="2147486746" r:id="rId7"/>
    <p:sldLayoutId id="2147486747" r:id="rId8"/>
    <p:sldLayoutId id="2147486748" r:id="rId9"/>
    <p:sldLayoutId id="2147486749" r:id="rId10"/>
    <p:sldLayoutId id="214748675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AE5E47AE-010C-4958-8E30-08B89897B074}"/>
              </a:ext>
            </a:extLst>
          </p:cNvPr>
          <p:cNvSpPr/>
          <p:nvPr/>
        </p:nvSpPr>
        <p:spPr bwMode="auto">
          <a:xfrm>
            <a:off x="-900608" y="-619484"/>
            <a:ext cx="10585176" cy="8096968"/>
          </a:xfrm>
          <a:prstGeom prst="parallelogram">
            <a:avLst>
              <a:gd name="adj" fmla="val 50962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4E5C8DA0-49CD-4416-A469-767B332AA629}"/>
              </a:ext>
            </a:extLst>
          </p:cNvPr>
          <p:cNvSpPr/>
          <p:nvPr/>
        </p:nvSpPr>
        <p:spPr bwMode="auto">
          <a:xfrm>
            <a:off x="7596336" y="-99392"/>
            <a:ext cx="1512168" cy="1728192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90055BA8-873F-4E20-928C-DF7127078317}"/>
              </a:ext>
            </a:extLst>
          </p:cNvPr>
          <p:cNvSpPr/>
          <p:nvPr/>
        </p:nvSpPr>
        <p:spPr bwMode="auto">
          <a:xfrm>
            <a:off x="-324544" y="4653136"/>
            <a:ext cx="2592288" cy="230425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2400" kern="0">
              <a:effectLst>
                <a:outerShdw blurRad="38100" dist="38100" dir="2700000" algn="tl">
                  <a:srgbClr val="53585F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01F65-9395-4E2E-9ECD-3C160C63F809}"/>
              </a:ext>
            </a:extLst>
          </p:cNvPr>
          <p:cNvSpPr txBox="1"/>
          <p:nvPr/>
        </p:nvSpPr>
        <p:spPr>
          <a:xfrm>
            <a:off x="2483768" y="273422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altLang="ko-KR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2022</a:t>
            </a:r>
            <a:r>
              <a:rPr lang="ja-JP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r>
              <a:rPr lang="ko-KR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がつ　</a:t>
            </a:r>
            <a:endParaRPr lang="en-US" altLang="ja-JP" sz="3600" b="1" dirty="0">
              <a:ln w="10160" cmpd="dbl">
                <a:noFill/>
                <a:prstDash val="solid"/>
              </a:ln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r"/>
            <a:r>
              <a:rPr lang="ja-JP" altLang="en-US" sz="3600" b="1" dirty="0">
                <a:ln w="10160" cmpd="dbl">
                  <a:noFill/>
                  <a:prstDash val="solid"/>
                </a:ln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がくいんふくいんか</a:t>
            </a:r>
            <a:endParaRPr lang="en-US" altLang="ja-JP" sz="3600" b="1" dirty="0">
              <a:ln w="10160" cmpd="dbl">
                <a:noFill/>
                <a:prstDash val="solid"/>
              </a:ln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lang="en-US" altLang="ko-KR" b="1" dirty="0">
                <a:ln w="10160" cmpd="dbl">
                  <a:noFill/>
                  <a:prstDash val="solid"/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ko-KR" altLang="en-US" b="1" dirty="0">
                <a:ln w="10160" cmpd="dbl">
                  <a:noFill/>
                  <a:prstDash val="solid"/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lang="en-US" altLang="ko-KR" b="1" dirty="0">
                <a:ln w="10160" cmpd="dbl">
                  <a:noFill/>
                  <a:prstDash val="solid"/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) </a:t>
            </a:r>
            <a:r>
              <a:rPr lang="ko-KR" altLang="en-US" b="1" dirty="0">
                <a:ln w="10160" cmpd="dbl">
                  <a:noFill/>
                  <a:prstDash val="solid"/>
                </a:ln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 전도협회 어린이선교국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64DF9-811C-461A-8EB9-2C1E335AC0C1}"/>
              </a:ext>
            </a:extLst>
          </p:cNvPr>
          <p:cNvSpPr txBox="1"/>
          <p:nvPr/>
        </p:nvSpPr>
        <p:spPr>
          <a:xfrm>
            <a:off x="935596" y="2546920"/>
            <a:ext cx="691276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kern="0" noProof="0" dirty="0">
                <a:ln w="10160" cmpd="dbl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あらかじめ　せいふくした　</a:t>
            </a:r>
            <a:endParaRPr kumimoji="0" lang="en-US" altLang="ja-JP" sz="4400" b="1" kern="0" noProof="0" dirty="0">
              <a:ln w="10160" cmpd="dbl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400" b="1" kern="0" noProof="0" dirty="0">
                <a:ln w="10160" cmpd="dbl">
                  <a:noFill/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エステル</a:t>
            </a:r>
            <a:endParaRPr kumimoji="0" lang="en-US" altLang="ko-KR" sz="4000" b="1" i="0" u="none" strike="noStrike" kern="0" normalizeH="0" baseline="0" noProof="0" dirty="0">
              <a:ln w="10160" cmpd="dbl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ea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kern="0" dirty="0">
                <a:ln w="10160" cmpd="dbl">
                  <a:noFill/>
                  <a:prstDash val="solid"/>
                </a:ln>
                <a:latin typeface="+mn-ea"/>
                <a:ea typeface="+mn-ea"/>
              </a:rPr>
              <a:t>(</a:t>
            </a:r>
            <a:r>
              <a:rPr kumimoji="0" lang="ja-JP" altLang="en-US" sz="2800" kern="0" dirty="0">
                <a:ln w="10160" cmpd="dbl">
                  <a:noFill/>
                  <a:prstDash val="solid"/>
                </a:ln>
                <a:latin typeface="+mn-ea"/>
                <a:ea typeface="+mn-ea"/>
              </a:rPr>
              <a:t>エステル</a:t>
            </a:r>
            <a:r>
              <a:rPr kumimoji="0" lang="ko-KR" altLang="en-US" sz="2800" kern="0" dirty="0">
                <a:ln w="10160" cmpd="dbl">
                  <a:noFill/>
                  <a:prstDash val="solid"/>
                </a:ln>
                <a:latin typeface="+mn-ea"/>
                <a:ea typeface="+mn-ea"/>
              </a:rPr>
              <a:t> </a:t>
            </a:r>
            <a:r>
              <a:rPr kumimoji="0" lang="en-US" altLang="ko-KR" sz="2800" kern="0" dirty="0">
                <a:ln w="10160" cmpd="dbl">
                  <a:noFill/>
                  <a:prstDash val="solid"/>
                </a:ln>
                <a:latin typeface="+mn-ea"/>
                <a:ea typeface="+mn-ea"/>
              </a:rPr>
              <a:t>2:10</a:t>
            </a:r>
            <a:r>
              <a:rPr kumimoji="0" lang="en-US" altLang="ko-KR" sz="2800" i="0" u="none" strike="noStrike" kern="0" normalizeH="0" baseline="0" noProof="0" dirty="0">
                <a:ln w="10160" cmpd="dbl">
                  <a:noFill/>
                  <a:prstDash val="solid"/>
                </a:ln>
                <a:uLnTx/>
                <a:uFillTx/>
                <a:latin typeface="+mn-ea"/>
                <a:ea typeface="+mn-ea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38E38-1153-4B17-9BAB-26951F91EC50}"/>
              </a:ext>
            </a:extLst>
          </p:cNvPr>
          <p:cNvSpPr txBox="1"/>
          <p:nvPr/>
        </p:nvSpPr>
        <p:spPr>
          <a:xfrm>
            <a:off x="350658" y="5320474"/>
            <a:ext cx="124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5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ja-JP" altLang="en-US" sz="4000" dirty="0">
                <a:latin typeface="+mn-ea"/>
                <a:ea typeface="+mn-ea"/>
              </a:rPr>
              <a:t>か</a:t>
            </a:r>
            <a:endParaRPr lang="ko-KR" altLang="en-US" sz="54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4" grpId="0" animBg="1"/>
      <p:bldP spid="7" grpId="0"/>
      <p:bldP spid="11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197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1769041" y="126300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イスラエルは　さいだいの　</a:t>
            </a:r>
            <a:endParaRPr kumimoji="1" lang="en-US" altLang="ja-JP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きき　じだいを　むかえました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FC9A2D-AF3B-44A6-B3A4-CE2DAF423334}"/>
              </a:ext>
            </a:extLst>
          </p:cNvPr>
          <p:cNvSpPr txBox="1"/>
          <p:nvPr/>
        </p:nvSpPr>
        <p:spPr>
          <a:xfrm>
            <a:off x="575811" y="6208480"/>
            <a:ext cx="85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エステルは　いのちを　かける　けつだんを　しました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A0E9715-E729-4CCB-BD34-60663D13C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46" y="1329087"/>
            <a:ext cx="1875729" cy="4751186"/>
          </a:xfrm>
          <a:prstGeom prst="rect">
            <a:avLst/>
          </a:prstGeom>
        </p:spPr>
      </p:pic>
      <p:sp>
        <p:nvSpPr>
          <p:cNvPr id="7" name="생각 풍선: 구름 모양 6">
            <a:extLst>
              <a:ext uri="{FF2B5EF4-FFF2-40B4-BE49-F238E27FC236}">
                <a16:creationId xmlns:a16="http://schemas.microsoft.com/office/drawing/2014/main" id="{037B2CC1-39F9-49EF-8BBA-E86EF84E8244}"/>
              </a:ext>
            </a:extLst>
          </p:cNvPr>
          <p:cNvSpPr/>
          <p:nvPr/>
        </p:nvSpPr>
        <p:spPr bwMode="auto">
          <a:xfrm>
            <a:off x="2646190" y="1038375"/>
            <a:ext cx="4826078" cy="3096344"/>
          </a:xfrm>
          <a:prstGeom prst="cloudCallout">
            <a:avLst>
              <a:gd name="adj1" fmla="val -69220"/>
              <a:gd name="adj2" fmla="val -1192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おうに　よばれないで　でていくと　ころされます。</a:t>
            </a:r>
            <a:endParaRPr kumimoji="0" lang="en-US" altLang="ko-KR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しかし</a:t>
            </a:r>
            <a:endParaRPr kumimoji="0" lang="en-US" altLang="ko-KR" sz="32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しななければ　ならないなら　しにます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</p:txBody>
      </p:sp>
      <p:pic>
        <p:nvPicPr>
          <p:cNvPr id="10" name="그림 9" descr="화살이(가) 표시된 사진&#10;&#10;자동 생성된 설명">
            <a:extLst>
              <a:ext uri="{FF2B5EF4-FFF2-40B4-BE49-F238E27FC236}">
                <a16:creationId xmlns:a16="http://schemas.microsoft.com/office/drawing/2014/main" id="{B07AE7A7-B686-46FF-ACBF-AED838920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89" y="1057817"/>
            <a:ext cx="5158949" cy="3096345"/>
          </a:xfrm>
          <a:prstGeom prst="rect">
            <a:avLst/>
          </a:prstGeom>
        </p:spPr>
      </p:pic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8E35D8F2-1312-463F-A9F6-1B983ECCB61A}"/>
              </a:ext>
            </a:extLst>
          </p:cNvPr>
          <p:cNvSpPr/>
          <p:nvPr/>
        </p:nvSpPr>
        <p:spPr bwMode="auto">
          <a:xfrm>
            <a:off x="4355976" y="3447074"/>
            <a:ext cx="4128249" cy="2808312"/>
          </a:xfrm>
          <a:prstGeom prst="wedgeEllipseCallout">
            <a:avLst>
              <a:gd name="adj1" fmla="val 49234"/>
              <a:gd name="adj2" fmla="val -595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kumimoji="0" lang="en-US" altLang="ko-KR" sz="3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r>
              <a:rPr kumimoji="0" lang="ko-KR" altLang="en-US" sz="3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♥</a:t>
            </a:r>
            <a:endParaRPr kumimoji="0" lang="en-US" altLang="ko-KR" sz="24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24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どうしたのだ～</a:t>
            </a:r>
            <a:endParaRPr kumimoji="0" lang="en-US" altLang="ko-KR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　ねがいなら　くにの　はんぶんでも　あたえよう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71192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20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6251F-8CD4-4964-AF0A-D4A62F98D092}"/>
              </a:ext>
            </a:extLst>
          </p:cNvPr>
          <p:cNvSpPr txBox="1"/>
          <p:nvPr/>
        </p:nvSpPr>
        <p:spPr>
          <a:xfrm>
            <a:off x="1769041" y="126300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イスラエルは　さいだいの　</a:t>
            </a:r>
            <a:endParaRPr kumimoji="1" lang="en-US" altLang="ja-JP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きき　じだいを　むかえました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15E5D-E231-4A15-9D9A-FFB89AED88A7}"/>
              </a:ext>
            </a:extLst>
          </p:cNvPr>
          <p:cNvSpPr txBox="1"/>
          <p:nvPr/>
        </p:nvSpPr>
        <p:spPr>
          <a:xfrm>
            <a:off x="575811" y="5877272"/>
            <a:ext cx="8568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おうの　まえに　あらわれた　エステルは　おうと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ハマンを　えんかいに　しょうたいしました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C786455-7B7A-4799-8471-451A5AA6E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3445" y="1126086"/>
            <a:ext cx="1875729" cy="4751186"/>
          </a:xfrm>
          <a:prstGeom prst="rect">
            <a:avLst/>
          </a:prstGeom>
        </p:spPr>
      </p:pic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4A84A951-A0BC-4960-88B8-704C2E56124E}"/>
              </a:ext>
            </a:extLst>
          </p:cNvPr>
          <p:cNvSpPr/>
          <p:nvPr/>
        </p:nvSpPr>
        <p:spPr bwMode="auto">
          <a:xfrm>
            <a:off x="2863008" y="2492896"/>
            <a:ext cx="4188157" cy="2808312"/>
          </a:xfrm>
          <a:prstGeom prst="wedgeEllipseCallout">
            <a:avLst>
              <a:gd name="adj1" fmla="val 65134"/>
              <a:gd name="adj2" fmla="val -55765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おうさま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　おうさまの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ために　えんかいを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じゅんびしました。</a:t>
            </a:r>
            <a:endParaRPr kumimoji="0" lang="en-US" altLang="ko-KR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そうりの　ハマンと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ともに　おいでください</a:t>
            </a:r>
            <a:endParaRPr kumimoji="0" lang="en-US" altLang="ko-KR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그림 11" descr="화살이(가) 표시된 사진&#10;&#10;자동 생성된 설명">
            <a:extLst>
              <a:ext uri="{FF2B5EF4-FFF2-40B4-BE49-F238E27FC236}">
                <a16:creationId xmlns:a16="http://schemas.microsoft.com/office/drawing/2014/main" id="{26616D79-3B64-44CD-A5EB-EF8B2AEC0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6302" flipH="1">
            <a:off x="-1136571" y="1880828"/>
            <a:ext cx="5158949" cy="3096345"/>
          </a:xfrm>
          <a:prstGeom prst="rect">
            <a:avLst/>
          </a:prstGeom>
        </p:spPr>
      </p:pic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4B06C88E-920C-49F9-9D15-71D175AC0512}"/>
              </a:ext>
            </a:extLst>
          </p:cNvPr>
          <p:cNvSpPr/>
          <p:nvPr/>
        </p:nvSpPr>
        <p:spPr bwMode="auto">
          <a:xfrm>
            <a:off x="1035085" y="3069777"/>
            <a:ext cx="3900125" cy="2808312"/>
          </a:xfrm>
          <a:prstGeom prst="wedgeEllipseCallout">
            <a:avLst>
              <a:gd name="adj1" fmla="val -67723"/>
              <a:gd name="adj2" fmla="val -7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kumimoji="0" lang="en-US" altLang="ko-KR" sz="3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r>
              <a:rPr kumimoji="0" lang="ko-KR" altLang="en-US" sz="3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♥</a:t>
            </a:r>
            <a:endParaRPr kumimoji="0" lang="en-US" altLang="ko-KR" sz="24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24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ハマンと　ともに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いこう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7732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196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575811" y="6208480"/>
            <a:ext cx="85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あるひ　アハシュエロスおうは　ねむれませんでした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6251F-8CD4-4964-AF0A-D4A62F98D092}"/>
              </a:ext>
            </a:extLst>
          </p:cNvPr>
          <p:cNvSpPr txBox="1"/>
          <p:nvPr/>
        </p:nvSpPr>
        <p:spPr>
          <a:xfrm>
            <a:off x="1769041" y="126300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イスラエルは　さいだいの　</a:t>
            </a:r>
            <a:endParaRPr kumimoji="1" lang="en-US" altLang="ja-JP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きき　じだいを　むかえました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CE89B8-F77A-4A89-9276-4A0C8B8F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4" r="1055" b="102"/>
          <a:stretch/>
        </p:blipFill>
        <p:spPr>
          <a:xfrm>
            <a:off x="1807" y="1329818"/>
            <a:ext cx="8316416" cy="4763478"/>
          </a:xfrm>
          <a:prstGeom prst="rect">
            <a:avLst/>
          </a:prstGeom>
        </p:spPr>
      </p:pic>
      <p:sp>
        <p:nvSpPr>
          <p:cNvPr id="4" name="생각 풍선: 구름 모양 3">
            <a:extLst>
              <a:ext uri="{FF2B5EF4-FFF2-40B4-BE49-F238E27FC236}">
                <a16:creationId xmlns:a16="http://schemas.microsoft.com/office/drawing/2014/main" id="{CA6DA3EC-8722-44F0-A232-120A745557A8}"/>
              </a:ext>
            </a:extLst>
          </p:cNvPr>
          <p:cNvSpPr/>
          <p:nvPr/>
        </p:nvSpPr>
        <p:spPr bwMode="auto">
          <a:xfrm>
            <a:off x="4355976" y="1316066"/>
            <a:ext cx="5184575" cy="3193054"/>
          </a:xfrm>
          <a:prstGeom prst="cloudCallout">
            <a:avLst>
              <a:gd name="adj1" fmla="val -68593"/>
              <a:gd name="adj2" fmla="val -429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モルデカイ</a:t>
            </a:r>
            <a:r>
              <a:rPr kumimoji="0" lang="en-US" altLang="ko-KR" sz="36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!?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わたしを　あんさつ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しようと　したのを　ふせぐ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おおきな　こうせきを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たてたのに　なにも　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むくいて　いないのだな</a:t>
            </a:r>
            <a:endParaRPr kumimoji="0" lang="en-US" altLang="ko-KR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22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좌석이(가) 표시된 사진&#10;&#10;자동 생성된 설명">
            <a:extLst>
              <a:ext uri="{FF2B5EF4-FFF2-40B4-BE49-F238E27FC236}">
                <a16:creationId xmlns:a16="http://schemas.microsoft.com/office/drawing/2014/main" id="{EA52F12B-087A-4455-9C51-DD1DFF14C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794048"/>
            <a:ext cx="9138976" cy="6858000"/>
          </a:xfrm>
          <a:prstGeom prst="rect">
            <a:avLst/>
          </a:prstGeom>
        </p:spPr>
      </p:pic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2112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0104B-824C-491F-8D7B-712FAAB4E334}"/>
              </a:ext>
            </a:extLst>
          </p:cNvPr>
          <p:cNvSpPr txBox="1"/>
          <p:nvPr/>
        </p:nvSpPr>
        <p:spPr>
          <a:xfrm>
            <a:off x="575811" y="5877272"/>
            <a:ext cx="8568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おうと　ハマンの　ための　２かいめの　えんかいで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　ことが　あったのでしょうか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C2FCA-E362-40ED-A20F-549D3D9CD4A7}"/>
              </a:ext>
            </a:extLst>
          </p:cNvPr>
          <p:cNvSpPr txBox="1"/>
          <p:nvPr/>
        </p:nvSpPr>
        <p:spPr>
          <a:xfrm>
            <a:off x="1769041" y="126300"/>
            <a:ext cx="6865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2. 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イスラエルは　さいだいの　</a:t>
            </a:r>
            <a:endParaRPr kumimoji="1" lang="en-US" altLang="ja-JP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きき　じだいを　むかえました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8" name="그림 17" descr="화살이(가) 표시된 사진&#10;&#10;자동 생성된 설명">
            <a:extLst>
              <a:ext uri="{FF2B5EF4-FFF2-40B4-BE49-F238E27FC236}">
                <a16:creationId xmlns:a16="http://schemas.microsoft.com/office/drawing/2014/main" id="{A489CEC9-609A-49D9-A1FC-0CF8B6645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" y="1273261"/>
            <a:ext cx="5158949" cy="3096345"/>
          </a:xfrm>
          <a:prstGeom prst="rect">
            <a:avLst/>
          </a:prstGeom>
        </p:spPr>
      </p:pic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575F4D2B-DFA5-4892-808A-31836E26FFEE}"/>
              </a:ext>
            </a:extLst>
          </p:cNvPr>
          <p:cNvSpPr/>
          <p:nvPr/>
        </p:nvSpPr>
        <p:spPr bwMode="auto">
          <a:xfrm>
            <a:off x="5376884" y="4005064"/>
            <a:ext cx="3545560" cy="1759660"/>
          </a:xfrm>
          <a:prstGeom prst="wedgeEllipseCallout">
            <a:avLst>
              <a:gd name="adj1" fmla="val -32209"/>
              <a:gd name="adj2" fmla="val -6879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kumimoji="0" lang="ko-KR" altLang="en-US" sz="2400" kern="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kumimoji="0" lang="en-US" altLang="ko-KR" sz="2400" kern="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おうひさま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たすけてください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0" lang="ko-KR" altLang="en-US" sz="2400" kern="0" dirty="0" err="1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폭발: 8pt 5">
            <a:extLst>
              <a:ext uri="{FF2B5EF4-FFF2-40B4-BE49-F238E27FC236}">
                <a16:creationId xmlns:a16="http://schemas.microsoft.com/office/drawing/2014/main" id="{80E3FEAF-08BF-4E64-B4F1-CCB88BA4B266}"/>
              </a:ext>
            </a:extLst>
          </p:cNvPr>
          <p:cNvSpPr/>
          <p:nvPr/>
        </p:nvSpPr>
        <p:spPr bwMode="auto">
          <a:xfrm>
            <a:off x="432379" y="2703606"/>
            <a:ext cx="3780165" cy="3413581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あの</a:t>
            </a:r>
            <a:r>
              <a:rPr kumimoji="0" lang="ko-KR" altLang="en-US" sz="2400" kern="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ja-JP" altLang="en-US" sz="36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</a:t>
            </a:r>
            <a:r>
              <a:rPr kumimoji="0" lang="ko-KR" altLang="en-US" sz="2400" kern="0" dirty="0"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きに　かけよ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0" lang="ko-KR" altLang="en-US" sz="2400" kern="0" dirty="0" err="1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30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20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1769041" y="126300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プリムのひを　きねん　するように　</a:t>
            </a:r>
            <a:endParaRPr lang="en-US" altLang="ja-JP" sz="3200" spc="-15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なりました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395536" y="6208480"/>
            <a:ext cx="882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アダルのつきの　１４にちと　１５にちが　プリムの日です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3" name="그림 12" descr="지도이(가) 표시된 사진&#10;&#10;자동 생성된 설명">
            <a:extLst>
              <a:ext uri="{FF2B5EF4-FFF2-40B4-BE49-F238E27FC236}">
                <a16:creationId xmlns:a16="http://schemas.microsoft.com/office/drawing/2014/main" id="{C74CF7B2-4057-42EA-BACF-9968CF664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" y="1471167"/>
            <a:ext cx="7924999" cy="44578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5C2DCC-A1C4-44AE-8B77-44F9405E2D6D}"/>
              </a:ext>
            </a:extLst>
          </p:cNvPr>
          <p:cNvSpPr txBox="1"/>
          <p:nvPr/>
        </p:nvSpPr>
        <p:spPr>
          <a:xfrm>
            <a:off x="-40535" y="5518372"/>
            <a:ext cx="39849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b="1" dirty="0"/>
              <a:t>출처 </a:t>
            </a:r>
            <a:r>
              <a:rPr lang="en-US" altLang="ko-KR" sz="1200" b="1" dirty="0"/>
              <a:t>: https://blog.naver.com/an6299/140017450477</a:t>
            </a:r>
            <a:endParaRPr lang="ko-KR" altLang="en-US" sz="1200" b="1" dirty="0"/>
          </a:p>
        </p:txBody>
      </p:sp>
      <p:pic>
        <p:nvPicPr>
          <p:cNvPr id="22" name="Picture 6" descr="기뻐하는 이스라엘.psd">
            <a:extLst>
              <a:ext uri="{FF2B5EF4-FFF2-40B4-BE49-F238E27FC236}">
                <a16:creationId xmlns:a16="http://schemas.microsoft.com/office/drawing/2014/main" id="{64AC533A-6A94-4EA9-B0B2-73E1123D90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291" y="2983937"/>
            <a:ext cx="1722853" cy="2400328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4" name="Picture 5" descr="기뻐하는 이스라엘 4.png">
            <a:extLst>
              <a:ext uri="{FF2B5EF4-FFF2-40B4-BE49-F238E27FC236}">
                <a16:creationId xmlns:a16="http://schemas.microsoft.com/office/drawing/2014/main" id="{950DF8D5-D430-439A-9592-C4E46AEB98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37" y="1497918"/>
            <a:ext cx="1018949" cy="227068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5" name="Picture 3" descr="기뻐하는 이스라엘 2.png">
            <a:extLst>
              <a:ext uri="{FF2B5EF4-FFF2-40B4-BE49-F238E27FC236}">
                <a16:creationId xmlns:a16="http://schemas.microsoft.com/office/drawing/2014/main" id="{46ACF001-C896-4205-A102-E155EC5EC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00" y="3335435"/>
            <a:ext cx="1072311" cy="218293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6" name="Picture 4" descr="기뻐하는 이스라엘 3.png">
            <a:extLst>
              <a:ext uri="{FF2B5EF4-FFF2-40B4-BE49-F238E27FC236}">
                <a16:creationId xmlns:a16="http://schemas.microsoft.com/office/drawing/2014/main" id="{110C9C72-1804-4632-80A6-CC882A445E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280" y="1130381"/>
            <a:ext cx="1072311" cy="2129893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7" name="Picture 2" descr="기뻐하는 이스라엘.png">
            <a:extLst>
              <a:ext uri="{FF2B5EF4-FFF2-40B4-BE49-F238E27FC236}">
                <a16:creationId xmlns:a16="http://schemas.microsoft.com/office/drawing/2014/main" id="{B1F0376C-50CF-4E3F-A034-01B26BD8F0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645" y="3587157"/>
            <a:ext cx="1032174" cy="1795111"/>
          </a:xfrm>
          <a:prstGeom prst="rect">
            <a:avLst/>
          </a:prstGeom>
          <a:noFill/>
          <a:ln>
            <a:noFill/>
          </a:ln>
          <a:effectLst>
            <a:outerShdw blurRad="63500" dist="168417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87165323-C939-4CEF-BC1A-39BCC21AB913}"/>
              </a:ext>
            </a:extLst>
          </p:cNvPr>
          <p:cNvSpPr/>
          <p:nvPr/>
        </p:nvSpPr>
        <p:spPr>
          <a:xfrm rot="20278179">
            <a:off x="27400" y="1801678"/>
            <a:ext cx="4946895" cy="787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127</a:t>
            </a:r>
            <a:r>
              <a:rPr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しゅうに　</a:t>
            </a:r>
            <a:endParaRPr lang="en-US" altLang="ja-JP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ちらされた　</a:t>
            </a:r>
            <a:endParaRPr lang="en-US" altLang="ja-JP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ユダヤじんの　すくい</a:t>
            </a:r>
            <a:endParaRPr lang="ko-KR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0690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DB85A0F-BE93-41AB-94C6-8EC403C3F4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090" y="1274892"/>
            <a:ext cx="6687389" cy="5016240"/>
          </a:xfrm>
          <a:prstGeom prst="rect">
            <a:avLst/>
          </a:prstGeom>
        </p:spPr>
      </p:pic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196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500796" y="5997509"/>
            <a:ext cx="850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おうの　ちょうしょが　はつれいされ、　れきしに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きろく　されました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4B12E8-EDFB-48B3-8D8D-ABF90380D9B4}"/>
              </a:ext>
            </a:extLst>
          </p:cNvPr>
          <p:cNvSpPr txBox="1"/>
          <p:nvPr/>
        </p:nvSpPr>
        <p:spPr>
          <a:xfrm>
            <a:off x="1859417" y="227106"/>
            <a:ext cx="6865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spc="-15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3. 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プリムのひを　きねん　するように　</a:t>
            </a:r>
            <a:endParaRPr kumimoji="1" lang="en-US" altLang="ja-JP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なりました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03F361-15E8-469D-AC40-977F116F618A}"/>
              </a:ext>
            </a:extLst>
          </p:cNvPr>
          <p:cNvSpPr txBox="1"/>
          <p:nvPr/>
        </p:nvSpPr>
        <p:spPr>
          <a:xfrm rot="20580939">
            <a:off x="2921954" y="2178014"/>
            <a:ext cx="3437367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ユダヤじんは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いのちを　まもる　ために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じぶんたちを　こうげき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　ものを　すべて　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ねだやしに　して　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ほろぼすことを　ゆるす　</a:t>
            </a:r>
          </a:p>
        </p:txBody>
      </p:sp>
    </p:spTree>
    <p:extLst>
      <p:ext uri="{BB962C8B-B14F-4D97-AF65-F5344CB8AC3E}">
        <p14:creationId xmlns:p14="http://schemas.microsoft.com/office/powerpoint/2010/main" val="192450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218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395536" y="6208480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</a:t>
            </a: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モルデカイは　そうりに　なりました</a:t>
            </a:r>
            <a:r>
              <a:rPr kumimoji="1" lang="en-US" altLang="ko-KR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1" lang="ko-KR" alt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791B4-2E78-4A2D-9850-5484168C140B}"/>
              </a:ext>
            </a:extLst>
          </p:cNvPr>
          <p:cNvSpPr txBox="1"/>
          <p:nvPr/>
        </p:nvSpPr>
        <p:spPr>
          <a:xfrm>
            <a:off x="1769041" y="126300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3. 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プリムのひを　きねん　するように　</a:t>
            </a:r>
            <a:endParaRPr kumimoji="1" lang="en-US" altLang="ja-JP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なりました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44E2198-BA00-4568-BEEA-D9F8140B5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2" y="2220570"/>
            <a:ext cx="1996503" cy="3840017"/>
          </a:xfrm>
          <a:prstGeom prst="rect">
            <a:avLst/>
          </a:prstGeom>
        </p:spPr>
      </p:pic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DC5CE2A2-EAEB-47BD-ABB3-86F68AC53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6973" y="4707874"/>
            <a:ext cx="6022473" cy="1465328"/>
          </a:xfrm>
          <a:prstGeom prst="rect">
            <a:avLst/>
          </a:prstGeom>
        </p:spPr>
      </p:pic>
      <p:sp>
        <p:nvSpPr>
          <p:cNvPr id="18" name="폭발: 8pt 17">
            <a:extLst>
              <a:ext uri="{FF2B5EF4-FFF2-40B4-BE49-F238E27FC236}">
                <a16:creationId xmlns:a16="http://schemas.microsoft.com/office/drawing/2014/main" id="{7410CAB8-04D1-4551-A4F5-25FD80B40F55}"/>
              </a:ext>
            </a:extLst>
          </p:cNvPr>
          <p:cNvSpPr/>
          <p:nvPr/>
        </p:nvSpPr>
        <p:spPr bwMode="auto">
          <a:xfrm>
            <a:off x="4644008" y="2095270"/>
            <a:ext cx="4074390" cy="2736304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モルデカイ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そうり</a:t>
            </a:r>
            <a:r>
              <a:rPr kumimoji="0" lang="en-US" altLang="ko-KR" sz="24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ko-KR" altLang="en-US" sz="2400" kern="0" dirty="0" err="1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470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 flipH="1">
            <a:off x="6780456" y="-1035496"/>
            <a:ext cx="4680519" cy="8017394"/>
          </a:xfrm>
          <a:prstGeom prst="parallelogram">
            <a:avLst>
              <a:gd name="adj" fmla="val 50962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 flipH="1">
            <a:off x="830252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6300193" y="10772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けつろん</a:t>
            </a:r>
            <a:endParaRPr kumimoji="1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430979" y="0"/>
            <a:ext cx="5206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70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でし</a:t>
            </a:r>
            <a:r>
              <a:rPr kumimoji="1" lang="ko-KR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70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ちいき</a:t>
            </a:r>
            <a:r>
              <a:rPr kumimoji="1" lang="ko-KR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 </a:t>
            </a: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3000</a:t>
            </a: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でしを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みつける　じゅんびを　しよう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0" y="0"/>
            <a:ext cx="477278" cy="1077218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9" name="그림 18" descr="텍스트, 장난감, 인형이(가) 표시된 사진&#10;&#10;자동 생성된 설명">
            <a:extLst>
              <a:ext uri="{FF2B5EF4-FFF2-40B4-BE49-F238E27FC236}">
                <a16:creationId xmlns:a16="http://schemas.microsoft.com/office/drawing/2014/main" id="{8025A96D-041C-4916-8E70-C8E51E09A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98" y="2876204"/>
            <a:ext cx="3391688" cy="3968779"/>
          </a:xfrm>
          <a:prstGeom prst="rect">
            <a:avLst/>
          </a:prstGeom>
        </p:spPr>
      </p:pic>
      <p:pic>
        <p:nvPicPr>
          <p:cNvPr id="3" name="그림 2" descr="텍스트, 생일, 장식이(가) 표시된 사진&#10;&#10;자동 생성된 설명">
            <a:extLst>
              <a:ext uri="{FF2B5EF4-FFF2-40B4-BE49-F238E27FC236}">
                <a16:creationId xmlns:a16="http://schemas.microsoft.com/office/drawing/2014/main" id="{7A039DC2-21AB-43E5-815B-80611305D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227"/>
            <a:ext cx="4474106" cy="4813773"/>
          </a:xfrm>
          <a:prstGeom prst="rect">
            <a:avLst/>
          </a:prstGeom>
        </p:spPr>
      </p:pic>
      <p:sp>
        <p:nvSpPr>
          <p:cNvPr id="11" name="설명선: 굽은 선 10">
            <a:extLst>
              <a:ext uri="{FF2B5EF4-FFF2-40B4-BE49-F238E27FC236}">
                <a16:creationId xmlns:a16="http://schemas.microsoft.com/office/drawing/2014/main" id="{FBE7B127-E8D2-4876-B7E0-1D0A4A1613DA}"/>
              </a:ext>
            </a:extLst>
          </p:cNvPr>
          <p:cNvSpPr/>
          <p:nvPr/>
        </p:nvSpPr>
        <p:spPr bwMode="auto">
          <a:xfrm>
            <a:off x="2987824" y="1419347"/>
            <a:ext cx="2649844" cy="624880"/>
          </a:xfrm>
          <a:prstGeom prst="borderCallout2">
            <a:avLst>
              <a:gd name="adj1" fmla="val 51275"/>
              <a:gd name="adj2" fmla="val 99345"/>
              <a:gd name="adj3" fmla="val 51276"/>
              <a:gd name="adj4" fmla="val 129198"/>
              <a:gd name="adj5" fmla="val 218182"/>
              <a:gd name="adj6" fmla="val 14754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3, 9, 3 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2" name="설명선: 굽은 선 11">
            <a:extLst>
              <a:ext uri="{FF2B5EF4-FFF2-40B4-BE49-F238E27FC236}">
                <a16:creationId xmlns:a16="http://schemas.microsoft.com/office/drawing/2014/main" id="{C0B16D04-5CE5-42C3-9355-40660879DCE2}"/>
              </a:ext>
            </a:extLst>
          </p:cNvPr>
          <p:cNvSpPr/>
          <p:nvPr/>
        </p:nvSpPr>
        <p:spPr bwMode="auto">
          <a:xfrm>
            <a:off x="2987824" y="2162186"/>
            <a:ext cx="1933064" cy="577103"/>
          </a:xfrm>
          <a:prstGeom prst="borderCallout2">
            <a:avLst>
              <a:gd name="adj1" fmla="val 49270"/>
              <a:gd name="adj2" fmla="val 100483"/>
              <a:gd name="adj3" fmla="val 49270"/>
              <a:gd name="adj4" fmla="val 159237"/>
              <a:gd name="adj5" fmla="val 114316"/>
              <a:gd name="adj6" fmla="val 1691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メモ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3" name="설명선: 굽은 선 12">
            <a:extLst>
              <a:ext uri="{FF2B5EF4-FFF2-40B4-BE49-F238E27FC236}">
                <a16:creationId xmlns:a16="http://schemas.microsoft.com/office/drawing/2014/main" id="{D4E155D9-4CC0-4BD5-AE6F-1C8804D79D49}"/>
              </a:ext>
            </a:extLst>
          </p:cNvPr>
          <p:cNvSpPr/>
          <p:nvPr/>
        </p:nvSpPr>
        <p:spPr bwMode="auto">
          <a:xfrm>
            <a:off x="2987824" y="2905025"/>
            <a:ext cx="1933064" cy="577103"/>
          </a:xfrm>
          <a:prstGeom prst="borderCallout2">
            <a:avLst>
              <a:gd name="adj1" fmla="val 49270"/>
              <a:gd name="adj2" fmla="val 100483"/>
              <a:gd name="adj3" fmla="val 51276"/>
              <a:gd name="adj4" fmla="val 135287"/>
              <a:gd name="adj5" fmla="val 88517"/>
              <a:gd name="adj6" fmla="val 146441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さくひん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24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1888900"/>
            <a:ext cx="8497529" cy="161629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noProof="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じだいの　きき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の　まえに、サミットの　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ちえを　もって　あらかじめ　せいふくした　エステルは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　せかいふくいんか</a:t>
            </a:r>
            <a:r>
              <a:rPr kumimoji="0"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プリムのひ</a:t>
            </a:r>
            <a:r>
              <a:rPr kumimoji="0" lang="en-US" altLang="ja-JP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)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の　こたえを　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あじわいました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67277" y="4840903"/>
            <a:ext cx="8473978" cy="135431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まいにち　</a:t>
            </a: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サミットタイムに　ちょうせんして　でしを　みつける　じゅんびを　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367277" y="3692136"/>
            <a:ext cx="8473978" cy="96182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ｰ　みことばを　かんがえて　いのりぶんを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かいてみよう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-2292108" y="-1147954"/>
            <a:ext cx="4680519" cy="8017394"/>
          </a:xfrm>
          <a:prstGeom prst="parallelogram">
            <a:avLst>
              <a:gd name="adj" fmla="val 50962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239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1766874" y="-27384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こころと　たましいに　メモ　できた　</a:t>
            </a:r>
            <a:endParaRPr kumimoji="1" lang="en-US" altLang="ja-JP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ひとが　さくひんを　のこします！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8666722" y="-5095"/>
            <a:ext cx="477278" cy="1077218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순서도: 자기 디스크 23">
            <a:extLst>
              <a:ext uri="{FF2B5EF4-FFF2-40B4-BE49-F238E27FC236}">
                <a16:creationId xmlns:a16="http://schemas.microsoft.com/office/drawing/2014/main" id="{DA4B1918-4D89-4D71-96BB-F0B5843F4056}"/>
              </a:ext>
            </a:extLst>
          </p:cNvPr>
          <p:cNvSpPr/>
          <p:nvPr/>
        </p:nvSpPr>
        <p:spPr bwMode="auto">
          <a:xfrm>
            <a:off x="1098916" y="2708920"/>
            <a:ext cx="2392964" cy="3307025"/>
          </a:xfrm>
          <a:prstGeom prst="flowChartMagneticDisk">
            <a:avLst/>
          </a:prstGeom>
          <a:ln w="19050"/>
          <a:effectLst>
            <a:outerShdw blurRad="76200" dir="18900000" sx="80000" sy="80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さんみ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いったい</a:t>
            </a: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５つの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ちから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5" name="순서도: 자기 디스크 24">
            <a:extLst>
              <a:ext uri="{FF2B5EF4-FFF2-40B4-BE49-F238E27FC236}">
                <a16:creationId xmlns:a16="http://schemas.microsoft.com/office/drawing/2014/main" id="{0290076C-9BBF-42EB-80CE-AD9EC68EFB37}"/>
              </a:ext>
            </a:extLst>
          </p:cNvPr>
          <p:cNvSpPr/>
          <p:nvPr/>
        </p:nvSpPr>
        <p:spPr bwMode="auto">
          <a:xfrm>
            <a:off x="3761055" y="2718384"/>
            <a:ext cx="2392964" cy="3307025"/>
          </a:xfrm>
          <a:prstGeom prst="flowChartMagneticDisk">
            <a:avLst/>
          </a:prstGeom>
          <a:ln w="19050"/>
          <a:effectLst>
            <a:outerShdw blurRad="76200" dir="18900000" sx="80000" sy="80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ちょうえつ</a:t>
            </a: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いのち</a:t>
            </a: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くうぜんぜつご</a:t>
            </a:r>
            <a:endParaRPr kumimoji="0" lang="ko-KR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6" name="순서도: 자기 디스크 25">
            <a:extLst>
              <a:ext uri="{FF2B5EF4-FFF2-40B4-BE49-F238E27FC236}">
                <a16:creationId xmlns:a16="http://schemas.microsoft.com/office/drawing/2014/main" id="{1005974B-6F75-406C-AAD0-F8BC97BD6936}"/>
              </a:ext>
            </a:extLst>
          </p:cNvPr>
          <p:cNvSpPr/>
          <p:nvPr/>
        </p:nvSpPr>
        <p:spPr bwMode="auto">
          <a:xfrm>
            <a:off x="6423194" y="2718384"/>
            <a:ext cx="2392964" cy="3289753"/>
          </a:xfrm>
          <a:prstGeom prst="flowChartMagneticDisk">
            <a:avLst/>
          </a:prstGeom>
          <a:ln w="19050"/>
          <a:effectLst>
            <a:outerShdw blurRad="76200" dir="18900000" sx="80000" sy="80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ぼっかいしゃ</a:t>
            </a:r>
            <a:endParaRPr kumimoji="0" lang="en-US" altLang="ko-KR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じゅうしょくしゃ</a:t>
            </a:r>
            <a:endParaRPr kumimoji="0" lang="en-US" altLang="ko-KR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レムナント</a:t>
            </a:r>
            <a:endParaRPr kumimoji="0" lang="ko-KR" alt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래픽 4" descr="배지 3 단색으로 채워진">
            <a:extLst>
              <a:ext uri="{FF2B5EF4-FFF2-40B4-BE49-F238E27FC236}">
                <a16:creationId xmlns:a16="http://schemas.microsoft.com/office/drawing/2014/main" id="{E005BC39-8568-48AA-8730-29FE0F9D0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2382" y="1432979"/>
            <a:ext cx="1427764" cy="1427764"/>
          </a:xfrm>
          <a:prstGeom prst="rect">
            <a:avLst/>
          </a:prstGeom>
        </p:spPr>
      </p:pic>
      <p:pic>
        <p:nvPicPr>
          <p:cNvPr id="8" name="그래픽 7" descr="배지 9 단색으로 채워진">
            <a:extLst>
              <a:ext uri="{FF2B5EF4-FFF2-40B4-BE49-F238E27FC236}">
                <a16:creationId xmlns:a16="http://schemas.microsoft.com/office/drawing/2014/main" id="{9BBB12C0-288D-41CD-84D8-447850BBD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3655" y="1436692"/>
            <a:ext cx="1427764" cy="1427764"/>
          </a:xfrm>
          <a:prstGeom prst="rect">
            <a:avLst/>
          </a:prstGeom>
        </p:spPr>
      </p:pic>
      <p:pic>
        <p:nvPicPr>
          <p:cNvPr id="17" name="그래픽 16" descr="배지 3 단색으로 채워진">
            <a:extLst>
              <a:ext uri="{FF2B5EF4-FFF2-40B4-BE49-F238E27FC236}">
                <a16:creationId xmlns:a16="http://schemas.microsoft.com/office/drawing/2014/main" id="{8E5B9723-A0F9-4811-B1F6-78E0CD8E3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4928" y="1432979"/>
            <a:ext cx="1427764" cy="14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9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-2292108" y="-1147954"/>
            <a:ext cx="4680519" cy="8017394"/>
          </a:xfrm>
          <a:prstGeom prst="parallelogram">
            <a:avLst>
              <a:gd name="adj" fmla="val 50962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98654" y="29763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6" name="그림 5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67A2FF38-03E4-4AE3-8F4C-075F53CAB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2" y="2393830"/>
            <a:ext cx="2267730" cy="4019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1766874" y="-27384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こころと　たましいに　メモ　できた　ひとが　さくひんを　のこします</a:t>
            </a: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!</a:t>
            </a: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8666722" y="-5095"/>
            <a:ext cx="477278" cy="1077218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정육면체 1">
            <a:extLst>
              <a:ext uri="{FF2B5EF4-FFF2-40B4-BE49-F238E27FC236}">
                <a16:creationId xmlns:a16="http://schemas.microsoft.com/office/drawing/2014/main" id="{C489EA6E-4AD8-41FA-85DC-BE182F798133}"/>
              </a:ext>
            </a:extLst>
          </p:cNvPr>
          <p:cNvSpPr/>
          <p:nvPr/>
        </p:nvSpPr>
        <p:spPr bwMode="auto">
          <a:xfrm>
            <a:off x="3491880" y="4199865"/>
            <a:ext cx="4896543" cy="2213453"/>
          </a:xfrm>
          <a:prstGeom prst="cube">
            <a:avLst>
              <a:gd name="adj" fmla="val 6439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3, 9, 3 </a:t>
            </a:r>
            <a:r>
              <a:rPr kumimoji="0" lang="ja-JP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</a:t>
            </a:r>
            <a:endParaRPr kumimoji="0" lang="ko-KR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4" name="순서도: 자기 디스크 23">
            <a:extLst>
              <a:ext uri="{FF2B5EF4-FFF2-40B4-BE49-F238E27FC236}">
                <a16:creationId xmlns:a16="http://schemas.microsoft.com/office/drawing/2014/main" id="{DA4B1918-4D89-4D71-96BB-F0B5843F4056}"/>
              </a:ext>
            </a:extLst>
          </p:cNvPr>
          <p:cNvSpPr/>
          <p:nvPr/>
        </p:nvSpPr>
        <p:spPr bwMode="auto">
          <a:xfrm>
            <a:off x="4644008" y="3851295"/>
            <a:ext cx="2520280" cy="1377905"/>
          </a:xfrm>
          <a:prstGeom prst="flowChartMagneticDisk">
            <a:avLst/>
          </a:prstGeom>
          <a:ln w="19050"/>
          <a:effectLst>
            <a:outerShdw blurRad="215900" dir="18900000" sx="95000" sy="95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Power</a:t>
            </a:r>
            <a:endParaRPr kumimoji="0" lang="ko-KR" alt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5" name="순서도: 자기 디스크 24">
            <a:extLst>
              <a:ext uri="{FF2B5EF4-FFF2-40B4-BE49-F238E27FC236}">
                <a16:creationId xmlns:a16="http://schemas.microsoft.com/office/drawing/2014/main" id="{0290076C-9BBF-42EB-80CE-AD9EC68EFB37}"/>
              </a:ext>
            </a:extLst>
          </p:cNvPr>
          <p:cNvSpPr/>
          <p:nvPr/>
        </p:nvSpPr>
        <p:spPr bwMode="auto">
          <a:xfrm>
            <a:off x="4646127" y="2766506"/>
            <a:ext cx="2520280" cy="1377905"/>
          </a:xfrm>
          <a:prstGeom prst="flowChartMagneticDisk">
            <a:avLst/>
          </a:prstGeom>
          <a:ln w="19050"/>
          <a:effectLst>
            <a:outerShdw blurRad="330200" dir="18900000" sx="108000" sy="108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Talent</a:t>
            </a:r>
            <a:endParaRPr kumimoji="0" lang="ko-KR" alt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6" name="순서도: 자기 디스크 25">
            <a:extLst>
              <a:ext uri="{FF2B5EF4-FFF2-40B4-BE49-F238E27FC236}">
                <a16:creationId xmlns:a16="http://schemas.microsoft.com/office/drawing/2014/main" id="{1005974B-6F75-406C-AAD0-F8BC97BD6936}"/>
              </a:ext>
            </a:extLst>
          </p:cNvPr>
          <p:cNvSpPr/>
          <p:nvPr/>
        </p:nvSpPr>
        <p:spPr bwMode="auto">
          <a:xfrm>
            <a:off x="4644008" y="1691055"/>
            <a:ext cx="2520280" cy="1377905"/>
          </a:xfrm>
          <a:prstGeom prst="flowChartMagneticDisk">
            <a:avLst/>
          </a:prstGeom>
          <a:ln w="19050"/>
          <a:effectLst>
            <a:outerShdw blurRad="381000" dir="18900000" sx="86000" sy="86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Mission</a:t>
            </a:r>
            <a:endParaRPr kumimoji="0" lang="ko-KR" alt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47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2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06E7613D-5DBF-4748-B571-9F09CBDAEB4F}"/>
              </a:ext>
            </a:extLst>
          </p:cNvPr>
          <p:cNvSpPr/>
          <p:nvPr/>
        </p:nvSpPr>
        <p:spPr bwMode="auto">
          <a:xfrm>
            <a:off x="53752" y="3044140"/>
            <a:ext cx="9036496" cy="87205"/>
          </a:xfrm>
          <a:prstGeom prst="roundRect">
            <a:avLst/>
          </a:prstGeom>
          <a:solidFill>
            <a:srgbClr val="000000">
              <a:alpha val="31999"/>
            </a:srgb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-2292108" y="-1147954"/>
            <a:ext cx="4680519" cy="8017394"/>
          </a:xfrm>
          <a:prstGeom prst="parallelogram">
            <a:avLst>
              <a:gd name="adj" fmla="val 50962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4C08BCA0-A651-4386-B3B2-CA9E7A0B2124}"/>
              </a:ext>
            </a:extLst>
          </p:cNvPr>
          <p:cNvSpPr/>
          <p:nvPr/>
        </p:nvSpPr>
        <p:spPr bwMode="auto">
          <a:xfrm flipH="1">
            <a:off x="-468560" y="3401616"/>
            <a:ext cx="2275679" cy="2691680"/>
          </a:xfrm>
          <a:prstGeom prst="parallelogram">
            <a:avLst>
              <a:gd name="adj" fmla="val 44360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ふん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198111" y="413079"/>
            <a:ext cx="232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1766874" y="-27384"/>
            <a:ext cx="6865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こころと　たましいに　メモ　できた　ひとが　さくひんを　のこします</a:t>
            </a: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!</a:t>
            </a: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8666722" y="-5095"/>
            <a:ext cx="477278" cy="1077218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평행 사변형 27">
            <a:extLst>
              <a:ext uri="{FF2B5EF4-FFF2-40B4-BE49-F238E27FC236}">
                <a16:creationId xmlns:a16="http://schemas.microsoft.com/office/drawing/2014/main" id="{81194FA5-CC1A-4E5A-8A7E-65FB7F6C64C0}"/>
              </a:ext>
            </a:extLst>
          </p:cNvPr>
          <p:cNvSpPr/>
          <p:nvPr/>
        </p:nvSpPr>
        <p:spPr bwMode="auto">
          <a:xfrm flipH="1">
            <a:off x="1079104" y="3401616"/>
            <a:ext cx="2275679" cy="2691680"/>
          </a:xfrm>
          <a:prstGeom prst="parallelogram">
            <a:avLst>
              <a:gd name="adj" fmla="val 4436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リ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ズ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ム</a:t>
            </a:r>
            <a:endParaRPr kumimoji="0" lang="ko-KR" altLang="en-US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29" name="평행 사변형 28">
            <a:extLst>
              <a:ext uri="{FF2B5EF4-FFF2-40B4-BE49-F238E27FC236}">
                <a16:creationId xmlns:a16="http://schemas.microsoft.com/office/drawing/2014/main" id="{8B5E9A75-15B7-4D71-87D3-8FCD60C65986}"/>
              </a:ext>
            </a:extLst>
          </p:cNvPr>
          <p:cNvSpPr/>
          <p:nvPr/>
        </p:nvSpPr>
        <p:spPr bwMode="auto">
          <a:xfrm flipH="1">
            <a:off x="2626768" y="3401616"/>
            <a:ext cx="2275679" cy="2691680"/>
          </a:xfrm>
          <a:prstGeom prst="parallelogram">
            <a:avLst>
              <a:gd name="adj" fmla="val 4436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こくいん</a:t>
            </a:r>
            <a:endParaRPr kumimoji="0" lang="en-US" altLang="ko-KR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24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0" name="평행 사변형 29">
            <a:extLst>
              <a:ext uri="{FF2B5EF4-FFF2-40B4-BE49-F238E27FC236}">
                <a16:creationId xmlns:a16="http://schemas.microsoft.com/office/drawing/2014/main" id="{64BA04C1-715C-4D10-BC58-6FECE36BB239}"/>
              </a:ext>
            </a:extLst>
          </p:cNvPr>
          <p:cNvSpPr/>
          <p:nvPr/>
        </p:nvSpPr>
        <p:spPr bwMode="auto">
          <a:xfrm flipH="1">
            <a:off x="4170758" y="3401616"/>
            <a:ext cx="2275679" cy="2691680"/>
          </a:xfrm>
          <a:prstGeom prst="parallelogram">
            <a:avLst>
              <a:gd name="adj" fmla="val 4371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タ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ラ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ン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ト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ＭＳ Ｐゴシック" panose="020B0600070205080204" pitchFamily="50" charset="-128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평행 사변형 30">
            <a:extLst>
              <a:ext uri="{FF2B5EF4-FFF2-40B4-BE49-F238E27FC236}">
                <a16:creationId xmlns:a16="http://schemas.microsoft.com/office/drawing/2014/main" id="{0D793D6F-A046-4FA7-B846-CADE1CE50C19}"/>
              </a:ext>
            </a:extLst>
          </p:cNvPr>
          <p:cNvSpPr/>
          <p:nvPr/>
        </p:nvSpPr>
        <p:spPr bwMode="auto">
          <a:xfrm flipH="1">
            <a:off x="5716193" y="3401616"/>
            <a:ext cx="2275679" cy="2691680"/>
          </a:xfrm>
          <a:prstGeom prst="parallelogram">
            <a:avLst>
              <a:gd name="adj" fmla="val 4436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25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33" name="평행 사변형 32">
            <a:extLst>
              <a:ext uri="{FF2B5EF4-FFF2-40B4-BE49-F238E27FC236}">
                <a16:creationId xmlns:a16="http://schemas.microsoft.com/office/drawing/2014/main" id="{D5D72F7B-3EB5-4BBD-81AA-F5DB280BBA31}"/>
              </a:ext>
            </a:extLst>
          </p:cNvPr>
          <p:cNvSpPr/>
          <p:nvPr/>
        </p:nvSpPr>
        <p:spPr bwMode="auto">
          <a:xfrm flipH="1">
            <a:off x="7259742" y="3401616"/>
            <a:ext cx="2275679" cy="2691680"/>
          </a:xfrm>
          <a:prstGeom prst="parallelogram">
            <a:avLst>
              <a:gd name="adj" fmla="val 4436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え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い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え</a:t>
            </a:r>
            <a:endParaRPr kumimoji="0" lang="en-US" altLang="ja-JP" sz="3600" b="0" i="0" u="none" strike="noStrike" kern="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 ん</a:t>
            </a:r>
            <a:endParaRPr kumimoji="0" lang="ko-KR" alt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화살표: 갈매기형 수장 8">
            <a:extLst>
              <a:ext uri="{FF2B5EF4-FFF2-40B4-BE49-F238E27FC236}">
                <a16:creationId xmlns:a16="http://schemas.microsoft.com/office/drawing/2014/main" id="{2D4FA929-24D6-4ED1-BEA7-B939D002FEE8}"/>
              </a:ext>
            </a:extLst>
          </p:cNvPr>
          <p:cNvSpPr/>
          <p:nvPr/>
        </p:nvSpPr>
        <p:spPr bwMode="auto">
          <a:xfrm>
            <a:off x="1292423" y="4566235"/>
            <a:ext cx="356854" cy="362439"/>
          </a:xfrm>
          <a:prstGeom prst="chevron">
            <a:avLst/>
          </a:prstGeom>
          <a:solidFill>
            <a:srgbClr val="000000">
              <a:alpha val="31999"/>
            </a:srgb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4" name="화살표: 갈매기형 수장 33">
            <a:extLst>
              <a:ext uri="{FF2B5EF4-FFF2-40B4-BE49-F238E27FC236}">
                <a16:creationId xmlns:a16="http://schemas.microsoft.com/office/drawing/2014/main" id="{8DDC73F7-F56D-4E80-B1DA-4ABF05977D98}"/>
              </a:ext>
            </a:extLst>
          </p:cNvPr>
          <p:cNvSpPr/>
          <p:nvPr/>
        </p:nvSpPr>
        <p:spPr bwMode="auto">
          <a:xfrm>
            <a:off x="2844862" y="4566235"/>
            <a:ext cx="356854" cy="362439"/>
          </a:xfrm>
          <a:prstGeom prst="chevron">
            <a:avLst/>
          </a:prstGeom>
          <a:solidFill>
            <a:srgbClr val="000000">
              <a:alpha val="31999"/>
            </a:srgb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화살표: 갈매기형 수장 34">
            <a:extLst>
              <a:ext uri="{FF2B5EF4-FFF2-40B4-BE49-F238E27FC236}">
                <a16:creationId xmlns:a16="http://schemas.microsoft.com/office/drawing/2014/main" id="{2C3F8FA0-DE16-4380-AFFF-025D175FE9D5}"/>
              </a:ext>
            </a:extLst>
          </p:cNvPr>
          <p:cNvSpPr/>
          <p:nvPr/>
        </p:nvSpPr>
        <p:spPr bwMode="auto">
          <a:xfrm>
            <a:off x="4393573" y="4566235"/>
            <a:ext cx="356854" cy="362439"/>
          </a:xfrm>
          <a:prstGeom prst="chevron">
            <a:avLst/>
          </a:prstGeom>
          <a:solidFill>
            <a:srgbClr val="000000">
              <a:alpha val="31999"/>
            </a:srgb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화살표: 갈매기형 수장 35">
            <a:extLst>
              <a:ext uri="{FF2B5EF4-FFF2-40B4-BE49-F238E27FC236}">
                <a16:creationId xmlns:a16="http://schemas.microsoft.com/office/drawing/2014/main" id="{5F7333AA-AC5B-45BC-B9E1-AAE1757A80D7}"/>
              </a:ext>
            </a:extLst>
          </p:cNvPr>
          <p:cNvSpPr/>
          <p:nvPr/>
        </p:nvSpPr>
        <p:spPr bwMode="auto">
          <a:xfrm>
            <a:off x="5868144" y="4529370"/>
            <a:ext cx="356854" cy="362439"/>
          </a:xfrm>
          <a:prstGeom prst="chevron">
            <a:avLst/>
          </a:prstGeom>
          <a:solidFill>
            <a:srgbClr val="000000">
              <a:alpha val="31999"/>
            </a:srgb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화살표: 갈매기형 수장 36">
            <a:extLst>
              <a:ext uri="{FF2B5EF4-FFF2-40B4-BE49-F238E27FC236}">
                <a16:creationId xmlns:a16="http://schemas.microsoft.com/office/drawing/2014/main" id="{E7FB9C74-2198-4DC1-81FB-A96C62624A23}"/>
              </a:ext>
            </a:extLst>
          </p:cNvPr>
          <p:cNvSpPr/>
          <p:nvPr/>
        </p:nvSpPr>
        <p:spPr bwMode="auto">
          <a:xfrm>
            <a:off x="7488820" y="4529369"/>
            <a:ext cx="356854" cy="362439"/>
          </a:xfrm>
          <a:prstGeom prst="chevron">
            <a:avLst/>
          </a:prstGeom>
          <a:solidFill>
            <a:srgbClr val="000000">
              <a:alpha val="31999"/>
            </a:srgb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39" name="그림 38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413E2E8B-E593-4B86-BDE6-9FC5738D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8456" y="1128691"/>
            <a:ext cx="1048751" cy="18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04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-2292108" y="-1147954"/>
            <a:ext cx="4680519" cy="8017394"/>
          </a:xfrm>
          <a:prstGeom prst="parallelogram">
            <a:avLst>
              <a:gd name="adj" fmla="val 50962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44869" y="427288"/>
            <a:ext cx="226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じょろん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1766874" y="-27384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こころと　たましいに　メモ　できた　ひとが　さくひんを　のこします</a:t>
            </a: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!</a:t>
            </a: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8666722" y="-5095"/>
            <a:ext cx="477278" cy="1077218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8" name="그림 17" descr="텍스트, 벡터그래픽이(가) 표시된 사진&#10;&#10;자동 생성된 설명">
            <a:extLst>
              <a:ext uri="{FF2B5EF4-FFF2-40B4-BE49-F238E27FC236}">
                <a16:creationId xmlns:a16="http://schemas.microsoft.com/office/drawing/2014/main" id="{C880007C-998C-493B-BC0A-BAAF28E4D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01" y="2297733"/>
            <a:ext cx="2267730" cy="4019488"/>
          </a:xfrm>
          <a:prstGeom prst="rect">
            <a:avLst/>
          </a:prstGeom>
        </p:spPr>
      </p:pic>
      <p:pic>
        <p:nvPicPr>
          <p:cNvPr id="19" name="그림 18" descr="텍스트, 장난감, 인형이(가) 표시된 사진&#10;&#10;자동 생성된 설명">
            <a:extLst>
              <a:ext uri="{FF2B5EF4-FFF2-40B4-BE49-F238E27FC236}">
                <a16:creationId xmlns:a16="http://schemas.microsoft.com/office/drawing/2014/main" id="{8025A96D-041C-4916-8E70-C8E51E09A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16" y="2352278"/>
            <a:ext cx="3391688" cy="3968779"/>
          </a:xfrm>
          <a:prstGeom prst="rect">
            <a:avLst/>
          </a:prstGeom>
        </p:spPr>
      </p:pic>
      <p:sp>
        <p:nvSpPr>
          <p:cNvPr id="9" name="설명선: 아래쪽 화살표 4">
            <a:extLst>
              <a:ext uri="{FF2B5EF4-FFF2-40B4-BE49-F238E27FC236}">
                <a16:creationId xmlns:a16="http://schemas.microsoft.com/office/drawing/2014/main" id="{801948DE-0123-412A-AD96-FA909C605917}"/>
              </a:ext>
            </a:extLst>
          </p:cNvPr>
          <p:cNvSpPr/>
          <p:nvPr/>
        </p:nvSpPr>
        <p:spPr bwMode="auto">
          <a:xfrm>
            <a:off x="2177591" y="1146911"/>
            <a:ext cx="4619324" cy="1490898"/>
          </a:xfrm>
          <a:prstGeom prst="downArrowCallou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53585F"/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３，９，３（みざの　しゅくふく）</a:t>
            </a:r>
            <a:endParaRPr kumimoji="0" lang="ko-KR" alt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3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218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500797" y="6208480"/>
            <a:ext cx="858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こうまんな　そうり　ハマンは　やぼうを　もっていました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C7A0B-B020-46B1-ADA7-84A9BA8FD120}"/>
              </a:ext>
            </a:extLst>
          </p:cNvPr>
          <p:cNvSpPr txBox="1"/>
          <p:nvPr/>
        </p:nvSpPr>
        <p:spPr>
          <a:xfrm>
            <a:off x="1979711" y="126300"/>
            <a:ext cx="6865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このよには　にんげんちゅうしんしゅぎを　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R="0" lvl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つかう　ひとが　おおくいます。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R="0" lvl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ハマンも　そのような　ひとでした</a:t>
            </a:r>
            <a:endParaRPr kumimoji="1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28C4D86-EA0D-4ED6-B6CA-9CB123F0C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312" y="1556792"/>
            <a:ext cx="1479385" cy="3947964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F3E62BBF-DB01-44D4-B1FE-ABA82C012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4" y="4237359"/>
            <a:ext cx="7627867" cy="1855937"/>
          </a:xfrm>
          <a:prstGeom prst="rect">
            <a:avLst/>
          </a:prstGeom>
        </p:spPr>
      </p:pic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7B22A5B-1B0D-4548-A678-D1479ADEEF07}"/>
              </a:ext>
            </a:extLst>
          </p:cNvPr>
          <p:cNvSpPr/>
          <p:nvPr/>
        </p:nvSpPr>
        <p:spPr bwMode="auto">
          <a:xfrm>
            <a:off x="5922758" y="1907242"/>
            <a:ext cx="1479501" cy="936848"/>
          </a:xfrm>
          <a:prstGeom prst="wedgeEllipseCallout">
            <a:avLst>
              <a:gd name="adj1" fmla="val 82020"/>
              <a:gd name="adj2" fmla="val 1080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えへん</a:t>
            </a:r>
            <a:r>
              <a:rPr kumimoji="0" lang="en-US" altLang="ko-KR" sz="24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ko-KR" altLang="en-US" sz="2400" kern="0" dirty="0" err="1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폭발: 8pt 5">
            <a:extLst>
              <a:ext uri="{FF2B5EF4-FFF2-40B4-BE49-F238E27FC236}">
                <a16:creationId xmlns:a16="http://schemas.microsoft.com/office/drawing/2014/main" id="{AC5003C4-4984-4FD3-A10E-28AFC5437EE6}"/>
              </a:ext>
            </a:extLst>
          </p:cNvPr>
          <p:cNvSpPr/>
          <p:nvPr/>
        </p:nvSpPr>
        <p:spPr bwMode="auto">
          <a:xfrm>
            <a:off x="1848368" y="1765300"/>
            <a:ext cx="4074390" cy="2736304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　そうり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0" lang="ko-KR" altLang="en-US" sz="2400" kern="0" dirty="0" err="1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D279D85E-37CD-4CE6-8967-E58355B59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853" y="1275275"/>
            <a:ext cx="2486025" cy="47815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B4572EA-0CAE-420A-8240-D96CE158DC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311" y="1542675"/>
            <a:ext cx="1479385" cy="3947964"/>
          </a:xfrm>
          <a:prstGeom prst="rect">
            <a:avLst/>
          </a:prstGeom>
        </p:spPr>
      </p:pic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C06390A9-2E60-4BD3-A1CF-7B28EDAFCED5}"/>
              </a:ext>
            </a:extLst>
          </p:cNvPr>
          <p:cNvSpPr/>
          <p:nvPr/>
        </p:nvSpPr>
        <p:spPr bwMode="auto">
          <a:xfrm>
            <a:off x="741806" y="3360263"/>
            <a:ext cx="1096007" cy="936848"/>
          </a:xfrm>
          <a:prstGeom prst="wedgeEllipseCallout">
            <a:avLst>
              <a:gd name="adj1" fmla="val -51276"/>
              <a:gd name="adj2" fmla="val -9913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ふん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0" lang="ko-KR" altLang="en-US" sz="2400" kern="0" dirty="0" err="1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폭발: 8pt 12">
            <a:extLst>
              <a:ext uri="{FF2B5EF4-FFF2-40B4-BE49-F238E27FC236}">
                <a16:creationId xmlns:a16="http://schemas.microsoft.com/office/drawing/2014/main" id="{4AF5EBA0-5B2B-4159-9CFC-073BF04F78FF}"/>
              </a:ext>
            </a:extLst>
          </p:cNvPr>
          <p:cNvSpPr/>
          <p:nvPr/>
        </p:nvSpPr>
        <p:spPr bwMode="auto">
          <a:xfrm>
            <a:off x="5765772" y="1428614"/>
            <a:ext cx="2231550" cy="2016224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あいつめ</a:t>
            </a:r>
            <a:r>
              <a:rPr kumimoji="0" lang="en-US" altLang="ko-KR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kumimoji="0" lang="ko-KR" altLang="en-US" sz="2400" kern="0" dirty="0" err="1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47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5" grpId="0" animBg="1"/>
      <p:bldP spid="5" grpId="1" animBg="1"/>
      <p:bldP spid="6" grpId="0" animBg="1"/>
      <p:bldP spid="1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196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575811" y="5874599"/>
            <a:ext cx="8568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</a:t>
            </a:r>
            <a:r>
              <a:rPr lang="ja-JP" altLang="en-US" sz="2800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モルデカイと　ユダヤじんを　みなごろしに　する　ほうを　つくりました</a:t>
            </a:r>
            <a:endParaRPr kumimoji="1" lang="ko-KR" altLang="en-US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479A40-23F5-4819-AD77-1B12CF6DD6FD}"/>
              </a:ext>
            </a:extLst>
          </p:cNvPr>
          <p:cNvSpPr txBox="1"/>
          <p:nvPr/>
        </p:nvSpPr>
        <p:spPr>
          <a:xfrm>
            <a:off x="1769041" y="126300"/>
            <a:ext cx="6865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このよには　にんげんちゅうしんしゅぎを　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つかう　ひとが　おおくいます。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ハマンも　そのような　ひとでした</a:t>
            </a:r>
            <a:endParaRPr kumimoji="1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4E9D93C-E897-4B09-BDC0-60C737D13D20}"/>
              </a:ext>
            </a:extLst>
          </p:cNvPr>
          <p:cNvGrpSpPr/>
          <p:nvPr/>
        </p:nvGrpSpPr>
        <p:grpSpPr>
          <a:xfrm>
            <a:off x="2267744" y="1428614"/>
            <a:ext cx="6757207" cy="3286106"/>
            <a:chOff x="2267744" y="1428614"/>
            <a:chExt cx="6757207" cy="328610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4593B593-DB28-445F-B575-EB65E4BDC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458865"/>
              <a:ext cx="3384376" cy="3255855"/>
            </a:xfrm>
            <a:prstGeom prst="rect">
              <a:avLst/>
            </a:prstGeom>
          </p:spPr>
        </p:pic>
        <p:sp>
          <p:nvSpPr>
            <p:cNvPr id="8" name="생각 풍선: 구름 모양 7">
              <a:extLst>
                <a:ext uri="{FF2B5EF4-FFF2-40B4-BE49-F238E27FC236}">
                  <a16:creationId xmlns:a16="http://schemas.microsoft.com/office/drawing/2014/main" id="{2F853962-1C50-4599-9998-B46F3FB0C06A}"/>
                </a:ext>
              </a:extLst>
            </p:cNvPr>
            <p:cNvSpPr/>
            <p:nvPr/>
          </p:nvSpPr>
          <p:spPr bwMode="auto">
            <a:xfrm>
              <a:off x="6024280" y="1428614"/>
              <a:ext cx="3000671" cy="1819410"/>
            </a:xfrm>
            <a:prstGeom prst="cloudCallout">
              <a:avLst>
                <a:gd name="adj1" fmla="val -70994"/>
                <a:gd name="adj2" fmla="val 25529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モルデカイ</a:t>
              </a:r>
              <a:r>
                <a:rPr kumimoji="0" lang="en-US" altLang="ko-KR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…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あいつは　</a:t>
              </a:r>
              <a:endParaRPr kumimoji="0" lang="en-US" altLang="ja-JP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おれに　</a:t>
              </a:r>
              <a:endParaRPr kumimoji="0" lang="en-US" altLang="ja-JP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ひれふさない</a:t>
              </a:r>
              <a:r>
                <a:rPr kumimoji="0" lang="en-US" altLang="ko-KR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!</a:t>
              </a:r>
              <a:endParaRPr kumimoji="0" lang="ko-KR" altLang="en-US" sz="2400" kern="0" dirty="0" err="1">
                <a:latin typeface="ＭＳ Ｐゴシック" panose="020B0600070205080204" pitchFamily="50" charset="-128"/>
                <a:ea typeface="HY견고딕" panose="02030600000101010101" pitchFamily="18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5D5F83D-61FB-45F5-9248-760ED5FEA16C}"/>
              </a:ext>
            </a:extLst>
          </p:cNvPr>
          <p:cNvGrpSpPr/>
          <p:nvPr/>
        </p:nvGrpSpPr>
        <p:grpSpPr>
          <a:xfrm>
            <a:off x="2509119" y="3192940"/>
            <a:ext cx="6457055" cy="2866674"/>
            <a:chOff x="2555776" y="3424182"/>
            <a:chExt cx="6457055" cy="2866674"/>
          </a:xfrm>
        </p:grpSpPr>
        <p:pic>
          <p:nvPicPr>
            <p:cNvPr id="4" name="그림 3" descr="텍스트이(가) 표시된 사진&#10;&#10;자동 생성된 설명">
              <a:extLst>
                <a:ext uri="{FF2B5EF4-FFF2-40B4-BE49-F238E27FC236}">
                  <a16:creationId xmlns:a16="http://schemas.microsoft.com/office/drawing/2014/main" id="{11093C31-33D5-4394-BB88-097F2CC38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56" y="3424182"/>
              <a:ext cx="3384375" cy="2866674"/>
            </a:xfrm>
            <a:prstGeom prst="rect">
              <a:avLst/>
            </a:prstGeom>
          </p:spPr>
        </p:pic>
        <p:sp>
          <p:nvSpPr>
            <p:cNvPr id="17" name="생각 풍선: 구름 모양 16">
              <a:extLst>
                <a:ext uri="{FF2B5EF4-FFF2-40B4-BE49-F238E27FC236}">
                  <a16:creationId xmlns:a16="http://schemas.microsoft.com/office/drawing/2014/main" id="{ABA4D12F-3B78-4565-B229-B61D88D0F242}"/>
                </a:ext>
              </a:extLst>
            </p:cNvPr>
            <p:cNvSpPr/>
            <p:nvPr/>
          </p:nvSpPr>
          <p:spPr bwMode="auto">
            <a:xfrm>
              <a:off x="2555776" y="3759204"/>
              <a:ext cx="3648743" cy="2058092"/>
            </a:xfrm>
            <a:prstGeom prst="cloudCallout">
              <a:avLst>
                <a:gd name="adj1" fmla="val 77023"/>
                <a:gd name="adj2" fmla="val -17470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よし</a:t>
              </a:r>
              <a:r>
                <a:rPr kumimoji="0" lang="en-US" altLang="ko-KR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!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こうなったら　</a:t>
              </a:r>
              <a:endParaRPr kumimoji="0" lang="en-US" altLang="ja-JP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モルデカイと　</a:t>
              </a:r>
              <a:endParaRPr kumimoji="0" lang="en-US" altLang="ja-JP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ユダヤじんを　</a:t>
              </a:r>
              <a:endParaRPr kumimoji="0" lang="en-US" altLang="ja-JP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r>
                <a:rPr kumimoji="0" lang="ja-JP" altLang="en-US" sz="24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みなごろしだ</a:t>
              </a:r>
              <a:endParaRPr kumimoji="0" lang="ko-KR" altLang="en-US" sz="2400" kern="0" dirty="0">
                <a:latin typeface="ＭＳ Ｐゴシック" panose="020B0600070205080204" pitchFamily="50" charset="-128"/>
                <a:ea typeface="HY견고딕" panose="02030600000101010101" pitchFamily="18" charset="-127"/>
              </a:endParaRP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id="{D46EDB4F-3BA6-46BE-AC52-026B845A93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3818" y="1747048"/>
            <a:ext cx="1479385" cy="394796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9BDC8AD-1577-4742-B45F-F22DA4752E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7732" y="1749336"/>
            <a:ext cx="1479385" cy="39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5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20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4075E-5FFE-4B50-86F3-459E84212069}"/>
              </a:ext>
            </a:extLst>
          </p:cNvPr>
          <p:cNvSpPr txBox="1"/>
          <p:nvPr/>
        </p:nvSpPr>
        <p:spPr>
          <a:xfrm>
            <a:off x="1769041" y="126300"/>
            <a:ext cx="6865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このよには　にんげんちゅうしんしゅぎを　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つかう　ひとが　おおくいます。</a:t>
            </a:r>
            <a:endParaRPr kumimoji="1" lang="en-US" altLang="ja-JP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ハマンも　そのような　ひとでした</a:t>
            </a:r>
            <a:endParaRPr kumimoji="1" lang="en-US" altLang="ko-KR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575811" y="6208480"/>
            <a:ext cx="8686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ハマンが　しらなかった　ことが　ありました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308189-DF69-430C-9ED2-F552C5C09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503" y="1351088"/>
            <a:ext cx="1875729" cy="4751186"/>
          </a:xfrm>
          <a:prstGeom prst="rect">
            <a:avLst/>
          </a:prstGeom>
        </p:spPr>
      </p:pic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18639F22-E8F2-48E2-BAC4-898ABCB403E0}"/>
              </a:ext>
            </a:extLst>
          </p:cNvPr>
          <p:cNvSpPr/>
          <p:nvPr/>
        </p:nvSpPr>
        <p:spPr bwMode="auto">
          <a:xfrm flipH="1">
            <a:off x="2767216" y="1674040"/>
            <a:ext cx="5981248" cy="4131224"/>
          </a:xfrm>
          <a:prstGeom prst="homePlate">
            <a:avLst>
              <a:gd name="adj" fmla="val 3278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u="sng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エステル</a:t>
            </a:r>
            <a:r>
              <a:rPr kumimoji="0" lang="en-US" altLang="ko-KR" sz="2400" u="sng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0" lang="ja-JP" altLang="en-US" sz="2400" u="sng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ほし　という　いみ</a:t>
            </a:r>
            <a:r>
              <a:rPr kumimoji="0" lang="en-US" altLang="ko-KR" sz="2400" u="sng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0" lang="en-US" altLang="ko-KR" sz="2000" u="sng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10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</a:t>
            </a:r>
            <a:r>
              <a:rPr kumimoji="0" lang="ja-JP" altLang="en-US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ヘブルの　なまえは　ハダサ</a:t>
            </a:r>
            <a:endParaRPr kumimoji="0" lang="en-US" altLang="ko-KR" sz="22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kumimoji="0" lang="ja-JP" altLang="en-US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アビハイル</a:t>
            </a:r>
            <a:r>
              <a:rPr kumimoji="0" lang="en-US" altLang="ko-KR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0" lang="ja-JP" altLang="en-US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ベニヤミンじん</a:t>
            </a:r>
            <a:r>
              <a:rPr kumimoji="0" lang="en-US" altLang="ko-KR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kumimoji="0" lang="ja-JP" altLang="en-US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むすめ</a:t>
            </a:r>
            <a:endParaRPr kumimoji="0" lang="en-US" altLang="ko-KR" sz="22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kumimoji="0" lang="ja-JP" altLang="en-US" sz="22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りょうしんを　なくして　いとこの　モルデカイの　むすめと　なって　よういくされた</a:t>
            </a:r>
            <a:endParaRPr kumimoji="0" lang="en-US" altLang="ko-KR" sz="22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2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</a:t>
            </a:r>
            <a:r>
              <a:rPr kumimoji="0" lang="ja-JP" altLang="en-US" sz="22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アハシュエロスおうの　おうひと　なって　</a:t>
            </a:r>
            <a:endParaRPr kumimoji="0" lang="en-US" altLang="ja-JP" sz="2200" kern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2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ユダヤじんで　あることを　かくした</a:t>
            </a:r>
            <a:endParaRPr kumimoji="0" lang="en-US" altLang="ko-KR" sz="2200" kern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96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5AD9609-C7F5-45CF-B077-152A70AB0059}"/>
              </a:ext>
            </a:extLst>
          </p:cNvPr>
          <p:cNvSpPr/>
          <p:nvPr/>
        </p:nvSpPr>
        <p:spPr bwMode="auto">
          <a:xfrm>
            <a:off x="0" y="13752"/>
            <a:ext cx="9144000" cy="1302314"/>
          </a:xfrm>
          <a:prstGeom prst="parallelogram">
            <a:avLst>
              <a:gd name="adj" fmla="val 31068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평행 사변형 15">
            <a:extLst>
              <a:ext uri="{FF2B5EF4-FFF2-40B4-BE49-F238E27FC236}">
                <a16:creationId xmlns:a16="http://schemas.microsoft.com/office/drawing/2014/main" id="{0421FF09-CE69-4B52-8C0A-668FA818E96C}"/>
              </a:ext>
            </a:extLst>
          </p:cNvPr>
          <p:cNvSpPr/>
          <p:nvPr/>
        </p:nvSpPr>
        <p:spPr bwMode="auto">
          <a:xfrm>
            <a:off x="23284" y="0"/>
            <a:ext cx="818191" cy="1316066"/>
          </a:xfrm>
          <a:prstGeom prst="parallelogram">
            <a:avLst>
              <a:gd name="adj" fmla="val 5187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6AD983-77CD-484D-A8D8-2AFD0ED3B408}"/>
              </a:ext>
            </a:extLst>
          </p:cNvPr>
          <p:cNvSpPr txBox="1"/>
          <p:nvPr/>
        </p:nvSpPr>
        <p:spPr>
          <a:xfrm>
            <a:off x="298981" y="196043"/>
            <a:ext cx="196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ほんろん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7A3AD2D9-B36B-4938-9BAE-6E627FF64981}"/>
              </a:ext>
            </a:extLst>
          </p:cNvPr>
          <p:cNvSpPr/>
          <p:nvPr/>
        </p:nvSpPr>
        <p:spPr bwMode="auto">
          <a:xfrm>
            <a:off x="60342" y="6093296"/>
            <a:ext cx="440454" cy="762534"/>
          </a:xfrm>
          <a:prstGeom prst="parallelogram">
            <a:avLst>
              <a:gd name="adj" fmla="val 576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53585F"/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9292B-B6BD-4EA3-9506-D76A3510B0AE}"/>
              </a:ext>
            </a:extLst>
          </p:cNvPr>
          <p:cNvSpPr txBox="1"/>
          <p:nvPr/>
        </p:nvSpPr>
        <p:spPr>
          <a:xfrm>
            <a:off x="575811" y="6208480"/>
            <a:ext cx="8507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noProof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　みんなを　ころそうと　しました</a:t>
            </a:r>
            <a:endParaRPr kumimoji="1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6251F-8CD4-4964-AF0A-D4A62F98D092}"/>
              </a:ext>
            </a:extLst>
          </p:cNvPr>
          <p:cNvSpPr txBox="1"/>
          <p:nvPr/>
        </p:nvSpPr>
        <p:spPr>
          <a:xfrm>
            <a:off x="1769041" y="126300"/>
            <a:ext cx="686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イスラエルは　さいだいの　</a:t>
            </a:r>
            <a:endParaRPr lang="en-US" altLang="ja-JP" sz="3200" spc="-15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spc="-15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きき　じだいを　むかえました</a:t>
            </a:r>
            <a:endParaRPr kumimoji="1" lang="en-US" altLang="ko-KR" sz="32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생각 풍선: 구름 모양 21">
            <a:extLst>
              <a:ext uri="{FF2B5EF4-FFF2-40B4-BE49-F238E27FC236}">
                <a16:creationId xmlns:a16="http://schemas.microsoft.com/office/drawing/2014/main" id="{099A8CD3-48F3-46CD-92F0-036AC8CFEB3E}"/>
              </a:ext>
            </a:extLst>
          </p:cNvPr>
          <p:cNvSpPr/>
          <p:nvPr/>
        </p:nvSpPr>
        <p:spPr bwMode="auto">
          <a:xfrm>
            <a:off x="1403648" y="2492896"/>
            <a:ext cx="4252515" cy="2201103"/>
          </a:xfrm>
          <a:prstGeom prst="cloudCallout">
            <a:avLst>
              <a:gd name="adj1" fmla="val 75417"/>
              <a:gd name="adj2" fmla="val -3512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モルデカイと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ユダヤじんを　ぜんぶ</a:t>
            </a:r>
            <a:endParaRPr kumimoji="0" lang="en-US" altLang="ja-JP" sz="24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ころしてしまおう！</a:t>
            </a:r>
            <a:endParaRPr kumimoji="0" lang="ko-KR" altLang="en-US" sz="2400" kern="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FD2DBBBB-5C6E-40BE-AA32-FA6D7576F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28614"/>
            <a:ext cx="1856714" cy="49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93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/>
      </a:spPr>
      <a:bodyPr lIns="0" tIns="0" rIns="0" bIns="0" rtlCol="0" anchor="ctr"/>
      <a:lstStyle>
        <a:defPPr algn="ctr" fontAlgn="auto" latinLnBrk="0">
          <a:spcBef>
            <a:spcPts val="0"/>
          </a:spcBef>
          <a:spcAft>
            <a:spcPts val="0"/>
          </a:spcAft>
          <a:defRPr kumimoji="0" sz="2400" kern="0" dirty="0" err="1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>
            <a:alpha val="31999"/>
          </a:srgbClr>
        </a:soli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lIns="0" tIns="0" rIns="0" bIns="0" anchor="ctr"/>
      <a:lstStyle>
        <a:defPPr algn="ctr" fontAlgn="auto" latinLnBrk="0">
          <a:spcBef>
            <a:spcPts val="0"/>
          </a:spcBef>
          <a:spcAft>
            <a:spcPts val="0"/>
          </a:spcAft>
          <a:defRPr kumimoji="0" sz="2400" kern="0">
            <a:effectLst>
              <a:outerShdw blurRad="38100" dist="38100" dir="2700000" algn="tl">
                <a:srgbClr val="53585F"/>
              </a:outerShdw>
            </a:effectLst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38105</TotalTime>
  <Words>786</Words>
  <Application>Microsoft Office PowerPoint</Application>
  <PresentationFormat>画面に合わせる (4:3)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ＭＳ Ｐゴシック</vt:lpstr>
      <vt:lpstr>HY견고딕</vt:lpstr>
      <vt:lpstr>맑은 고딕</vt:lpstr>
      <vt:lpstr>HY중고딕</vt:lpstr>
      <vt:lpstr>Arial</vt:lpstr>
      <vt:lpstr>굴림</vt:lpstr>
      <vt:lpstr>HY울릉도B</vt:lpstr>
      <vt:lpstr>Office 테마</vt:lpstr>
      <vt:lpstr>2_Office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김호영</dc:creator>
  <cp:lastModifiedBy>sasaki ちかこ</cp:lastModifiedBy>
  <cp:revision>2477</cp:revision>
  <dcterms:created xsi:type="dcterms:W3CDTF">2008-03-21T01:39:31Z</dcterms:created>
  <dcterms:modified xsi:type="dcterms:W3CDTF">2022-03-25T03:41:42Z</dcterms:modified>
</cp:coreProperties>
</file>