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6739" r:id="rId2"/>
  </p:sldMasterIdLst>
  <p:notesMasterIdLst>
    <p:notesMasterId r:id="rId18"/>
  </p:notesMasterIdLst>
  <p:handoutMasterIdLst>
    <p:handoutMasterId r:id="rId19"/>
  </p:handoutMasterIdLst>
  <p:sldIdLst>
    <p:sldId id="259" r:id="rId3"/>
    <p:sldId id="630" r:id="rId4"/>
    <p:sldId id="627" r:id="rId5"/>
    <p:sldId id="616" r:id="rId6"/>
    <p:sldId id="617" r:id="rId7"/>
    <p:sldId id="618" r:id="rId8"/>
    <p:sldId id="619" r:id="rId9"/>
    <p:sldId id="620" r:id="rId10"/>
    <p:sldId id="621" r:id="rId11"/>
    <p:sldId id="622" r:id="rId12"/>
    <p:sldId id="623" r:id="rId13"/>
    <p:sldId id="624" r:id="rId14"/>
    <p:sldId id="625" r:id="rId15"/>
    <p:sldId id="631" r:id="rId16"/>
    <p:sldId id="632" r:id="rId17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0"/>
    </p:embeddedFont>
    <p:embeddedFont>
      <p:font typeface="HY견고딕" panose="020B0600070205080204" charset="-127"/>
      <p:regular r:id="rId21"/>
    </p:embeddedFont>
    <p:embeddedFont>
      <p:font typeface="HY중고딕" panose="020B0600070205080204" charset="-128"/>
      <p:regular r:id="rId22"/>
    </p:embeddedFont>
    <p:embeddedFont>
      <p:font typeface="맑은 고딕" panose="020B0503020000020004" pitchFamily="34" charset="-127"/>
      <p:regular r:id="rId23"/>
      <p:bold r:id="rId24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30"/>
            <p14:sldId id="627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31"/>
            <p14:sldId id="632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312F"/>
    <a:srgbClr val="FBDF75"/>
    <a:srgbClr val="66569D"/>
    <a:srgbClr val="FDF181"/>
    <a:srgbClr val="5E2E12"/>
    <a:srgbClr val="F79646"/>
    <a:srgbClr val="FFFF99"/>
    <a:srgbClr val="C2DCFF"/>
    <a:srgbClr val="D4D4D4"/>
    <a:srgbClr val="FF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5" autoAdjust="0"/>
    <p:restoredTop sz="93955" autoAdjust="0"/>
  </p:normalViewPr>
  <p:slideViewPr>
    <p:cSldViewPr>
      <p:cViewPr varScale="1">
        <p:scale>
          <a:sx n="82" d="100"/>
          <a:sy n="82" d="100"/>
        </p:scale>
        <p:origin x="144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1883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75929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332759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8117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63233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69542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77977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655616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7479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6495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56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89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4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1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1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4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59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04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268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4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51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잘린 한쪽 모서리 12">
            <a:extLst>
              <a:ext uri="{FF2B5EF4-FFF2-40B4-BE49-F238E27FC236}">
                <a16:creationId xmlns:a16="http://schemas.microsoft.com/office/drawing/2014/main" id="{041262E0-EB16-4649-B269-9C9D880A4F8F}"/>
              </a:ext>
            </a:extLst>
          </p:cNvPr>
          <p:cNvSpPr/>
          <p:nvPr/>
        </p:nvSpPr>
        <p:spPr bwMode="auto">
          <a:xfrm>
            <a:off x="-309695" y="4855118"/>
            <a:ext cx="9391324" cy="1970542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원형: 비어 있음 7">
            <a:extLst>
              <a:ext uri="{FF2B5EF4-FFF2-40B4-BE49-F238E27FC236}">
                <a16:creationId xmlns:a16="http://schemas.microsoft.com/office/drawing/2014/main" id="{90C0FEA2-8DDA-4E1D-99A5-0D735DB2BA3D}"/>
              </a:ext>
            </a:extLst>
          </p:cNvPr>
          <p:cNvSpPr/>
          <p:nvPr/>
        </p:nvSpPr>
        <p:spPr bwMode="auto">
          <a:xfrm>
            <a:off x="-4577991" y="-349522"/>
            <a:ext cx="7632848" cy="7603821"/>
          </a:xfrm>
          <a:prstGeom prst="donut">
            <a:avLst>
              <a:gd name="adj" fmla="val 2669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막힌 원호 11">
            <a:extLst>
              <a:ext uri="{FF2B5EF4-FFF2-40B4-BE49-F238E27FC236}">
                <a16:creationId xmlns:a16="http://schemas.microsoft.com/office/drawing/2014/main" id="{9C615C92-C387-407D-9A4B-8240B78175EA}"/>
              </a:ext>
            </a:extLst>
          </p:cNvPr>
          <p:cNvSpPr/>
          <p:nvPr/>
        </p:nvSpPr>
        <p:spPr bwMode="auto">
          <a:xfrm flipV="1">
            <a:off x="-288540" y="-4086157"/>
            <a:ext cx="8964488" cy="6048672"/>
          </a:xfrm>
          <a:prstGeom prst="blockArc">
            <a:avLst>
              <a:gd name="adj1" fmla="val 10800000"/>
              <a:gd name="adj2" fmla="val 0"/>
              <a:gd name="adj3" fmla="val 32463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막힌 원호 14">
            <a:extLst>
              <a:ext uri="{FF2B5EF4-FFF2-40B4-BE49-F238E27FC236}">
                <a16:creationId xmlns:a16="http://schemas.microsoft.com/office/drawing/2014/main" id="{55EDCBC8-9076-479B-BF4A-BF95DA1A119B}"/>
              </a:ext>
            </a:extLst>
          </p:cNvPr>
          <p:cNvSpPr/>
          <p:nvPr/>
        </p:nvSpPr>
        <p:spPr bwMode="auto">
          <a:xfrm flipV="1">
            <a:off x="-3060848" y="-4845821"/>
            <a:ext cx="8964488" cy="6048672"/>
          </a:xfrm>
          <a:prstGeom prst="blockArc">
            <a:avLst>
              <a:gd name="adj1" fmla="val 10800000"/>
              <a:gd name="adj2" fmla="val 0"/>
              <a:gd name="adj3" fmla="val 32463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9520" y="9588"/>
            <a:ext cx="44904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ja-JP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4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 전도협회 어린이선교국</a:t>
            </a:r>
            <a:endParaRPr lang="ko-KR" altLang="en-US" sz="20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1907704" y="4798730"/>
            <a:ext cx="64605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4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せいふくした　</a:t>
            </a:r>
            <a:endParaRPr kumimoji="0" lang="en-US" altLang="ja-JP" sz="4400" b="1" kern="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400" b="1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でしたち</a:t>
            </a:r>
            <a:endParaRPr kumimoji="0" lang="en-US" altLang="ko-KR" sz="4000" b="1" kern="0" dirty="0">
              <a:ln w="10160" cmpd="dbl">
                <a:noFill/>
                <a:prstDash val="solid"/>
              </a:ln>
              <a:solidFill>
                <a:prstClr val="black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(</a:t>
            </a:r>
            <a:r>
              <a:rPr kumimoji="0" lang="ja-JP" altLang="en-US" sz="2800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kumimoji="0" lang="ko-KR" altLang="en-US" sz="2800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 </a:t>
            </a:r>
            <a:r>
              <a:rPr kumimoji="0" lang="ja-JP" altLang="en-US" sz="2800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１</a:t>
            </a:r>
            <a:r>
              <a:rPr kumimoji="0" lang="ja-JP" altLang="en-US" sz="2800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しょう８せつ</a:t>
            </a:r>
            <a:r>
              <a:rPr kumimoji="0" lang="en-US" altLang="ko-KR" sz="2800" kern="0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911815" y="4053837"/>
            <a:ext cx="151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7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ja-JP" altLang="en-US" sz="5400" b="1" dirty="0">
                <a:latin typeface="+mn-ea"/>
                <a:ea typeface="+mn-ea"/>
              </a:rPr>
              <a:t>か</a:t>
            </a:r>
            <a:endParaRPr lang="ko-KR" altLang="en-US" sz="7200" b="1" dirty="0">
              <a:latin typeface="+mn-ea"/>
              <a:ea typeface="+mn-ea"/>
            </a:endParaRPr>
          </a:p>
        </p:txBody>
      </p:sp>
      <p:sp>
        <p:nvSpPr>
          <p:cNvPr id="17" name="평행 사변형 16">
            <a:extLst>
              <a:ext uri="{FF2B5EF4-FFF2-40B4-BE49-F238E27FC236}">
                <a16:creationId xmlns:a16="http://schemas.microsoft.com/office/drawing/2014/main" id="{C49154D0-E19D-4FAC-A7DC-52E26864FC7A}"/>
              </a:ext>
            </a:extLst>
          </p:cNvPr>
          <p:cNvSpPr/>
          <p:nvPr/>
        </p:nvSpPr>
        <p:spPr bwMode="auto">
          <a:xfrm flipH="1">
            <a:off x="8050951" y="4855118"/>
            <a:ext cx="1779986" cy="2002882"/>
          </a:xfrm>
          <a:prstGeom prst="parallelogram">
            <a:avLst>
              <a:gd name="adj" fmla="val 361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2" grpId="0" animBg="1"/>
      <p:bldP spid="15" grpId="0" animBg="1"/>
      <p:bldP spid="7" grpId="0"/>
      <p:bldP spid="11" grpId="0"/>
      <p:bldP spid="4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410F0D79-0143-4762-AF34-8F454F2E1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7516"/>
            <a:ext cx="2683589" cy="4361897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5369" y="526519"/>
            <a:ext cx="188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en-US" altLang="ja-JP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AD</a:t>
            </a:r>
            <a:r>
              <a:rPr kumimoji="1" lang="ko-KR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313</a:t>
            </a:r>
            <a:r>
              <a:rPr kumimoji="1" lang="ko-KR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ローマが　ふくいんか　されました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0EAEF-E8DB-4367-8390-4E575ACED8BE}"/>
              </a:ext>
            </a:extLst>
          </p:cNvPr>
          <p:cNvSpPr txBox="1"/>
          <p:nvPr/>
        </p:nvSpPr>
        <p:spPr>
          <a:xfrm>
            <a:off x="1660826" y="280298"/>
            <a:ext cx="7133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かみの　くにの　おくぎを　にぎって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ゆいいつせいの　れきしが　つくられました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0BA3B8B-EB5E-4E9A-A7D2-30FD1FF39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780" y="2712313"/>
            <a:ext cx="9144000" cy="3254780"/>
          </a:xfrm>
          <a:prstGeom prst="rect">
            <a:avLst/>
          </a:prstGeom>
        </p:spPr>
      </p:pic>
      <p:pic>
        <p:nvPicPr>
          <p:cNvPr id="20" name="그림 19" descr="흐림이(가) 표시된 사진&#10;&#10;자동 생성된 설명">
            <a:extLst>
              <a:ext uri="{FF2B5EF4-FFF2-40B4-BE49-F238E27FC236}">
                <a16:creationId xmlns:a16="http://schemas.microsoft.com/office/drawing/2014/main" id="{00D0B574-0344-48FA-9EB9-8FB95EAFE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" y="1268760"/>
            <a:ext cx="901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2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하늘이(가) 표시된 사진&#10;&#10;자동 생성된 설명">
            <a:extLst>
              <a:ext uri="{FF2B5EF4-FFF2-40B4-BE49-F238E27FC236}">
                <a16:creationId xmlns:a16="http://schemas.microsoft.com/office/drawing/2014/main" id="{DD7BC888-C254-4EE8-9FC6-1DDB28062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464"/>
            <a:ext cx="9138788" cy="4443122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3" y="480467"/>
            <a:ext cx="174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みざの　しゅくふくによって　ともに　おられます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B3A010-F0B8-45EC-B961-782FAA46EEAF}"/>
              </a:ext>
            </a:extLst>
          </p:cNvPr>
          <p:cNvSpPr txBox="1"/>
          <p:nvPr/>
        </p:nvSpPr>
        <p:spPr>
          <a:xfrm>
            <a:off x="1660826" y="280298"/>
            <a:ext cx="6961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ちからによって　ちの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はてまで　さいそうぞうの　はたらきが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おこりました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317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가구, 테이블, 좌석이(가) 표시된 사진&#10;&#10;자동 생성된 설명">
            <a:extLst>
              <a:ext uri="{FF2B5EF4-FFF2-40B4-BE49-F238E27FC236}">
                <a16:creationId xmlns:a16="http://schemas.microsoft.com/office/drawing/2014/main" id="{4CE0D28E-4BD2-4A11-97A5-C80404B4C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/>
          <a:stretch/>
        </p:blipFill>
        <p:spPr>
          <a:xfrm>
            <a:off x="-41281" y="1485610"/>
            <a:ext cx="9174396" cy="5372390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95588" y="500613"/>
            <a:ext cx="174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1187624" y="5903893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じくうを　ちょうえつする　しゅくふくを　あたえて　</a:t>
            </a:r>
            <a:endParaRPr lang="en-US" altLang="ja-JP" sz="2800" b="1" spc="-150" noProof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807FC-6D96-4C56-80C3-5601DC1FA240}"/>
              </a:ext>
            </a:extLst>
          </p:cNvPr>
          <p:cNvSpPr txBox="1"/>
          <p:nvPr/>
        </p:nvSpPr>
        <p:spPr>
          <a:xfrm>
            <a:off x="1660826" y="280298"/>
            <a:ext cx="6961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せいれいの　ちからによって　ちの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はてまで　さいそうぞうの　はたらきが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おこりました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4A9C073-D046-4F73-8D0A-9CAC30F91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93621"/>
            <a:ext cx="6419928" cy="32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49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지도이(가) 표시된 사진&#10;&#10;자동 생성된 설명">
            <a:extLst>
              <a:ext uri="{FF2B5EF4-FFF2-40B4-BE49-F238E27FC236}">
                <a16:creationId xmlns:a16="http://schemas.microsoft.com/office/drawing/2014/main" id="{1299C570-1942-4672-9A68-DE69CA220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175"/>
            <a:ext cx="9144000" cy="4481296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6685" y="540268"/>
            <a:ext cx="1863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81531" y="5853446"/>
            <a:ext cx="903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ぜんせかい　</a:t>
            </a:r>
            <a:r>
              <a:rPr kumimoji="1" lang="en-US" altLang="ja-JP" sz="2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kumimoji="1" lang="ja-JP" alt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かこくに　ひかりを　てらす　しゅくふくを　</a:t>
            </a:r>
            <a:endParaRPr kumimoji="1" lang="en-US" altLang="ja-JP" sz="2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やくそくして　くださいました</a:t>
            </a:r>
            <a:endParaRPr kumimoji="1" lang="ko-KR" altLang="en-US" sz="2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3E182-7F30-4FCA-90E2-9E1D9FB303D2}"/>
              </a:ext>
            </a:extLst>
          </p:cNvPr>
          <p:cNvSpPr txBox="1"/>
          <p:nvPr/>
        </p:nvSpPr>
        <p:spPr>
          <a:xfrm>
            <a:off x="1660826" y="280298"/>
            <a:ext cx="6961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せいれいの　ちからによって　ちの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はてまで　さいそうぞうの　はたらきが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おこりました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그림 8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7D2DEA13-7F1C-4F5A-88E7-92374F40D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5" y="2112700"/>
            <a:ext cx="797901" cy="795259"/>
          </a:xfrm>
          <a:prstGeom prst="rect">
            <a:avLst/>
          </a:prstGeom>
        </p:spPr>
      </p:pic>
      <p:pic>
        <p:nvPicPr>
          <p:cNvPr id="47" name="그림 46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31325E5F-0110-42C7-807D-40B83979B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9" y="4365104"/>
            <a:ext cx="797901" cy="795259"/>
          </a:xfrm>
          <a:prstGeom prst="rect">
            <a:avLst/>
          </a:prstGeom>
        </p:spPr>
      </p:pic>
      <p:pic>
        <p:nvPicPr>
          <p:cNvPr id="48" name="그림 47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4C7F1503-0990-4C96-8FAA-D3929CCAE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94300"/>
            <a:ext cx="797901" cy="795259"/>
          </a:xfrm>
          <a:prstGeom prst="rect">
            <a:avLst/>
          </a:prstGeom>
        </p:spPr>
      </p:pic>
      <p:pic>
        <p:nvPicPr>
          <p:cNvPr id="49" name="그림 48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DCCD0AD6-79A5-4D96-88FF-8C0301928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03455"/>
            <a:ext cx="797901" cy="795259"/>
          </a:xfrm>
          <a:prstGeom prst="rect">
            <a:avLst/>
          </a:prstGeom>
        </p:spPr>
      </p:pic>
      <p:pic>
        <p:nvPicPr>
          <p:cNvPr id="50" name="그림 49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4BE0512D-EF3D-440A-984F-1A273B5E0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761262"/>
            <a:ext cx="797901" cy="795259"/>
          </a:xfrm>
          <a:prstGeom prst="rect">
            <a:avLst/>
          </a:prstGeom>
        </p:spPr>
      </p:pic>
      <p:pic>
        <p:nvPicPr>
          <p:cNvPr id="51" name="그림 50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67320E66-CE7B-45BB-AA65-6E52229A2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" y="3823046"/>
            <a:ext cx="797901" cy="795259"/>
          </a:xfrm>
          <a:prstGeom prst="rect">
            <a:avLst/>
          </a:prstGeom>
        </p:spPr>
      </p:pic>
      <p:pic>
        <p:nvPicPr>
          <p:cNvPr id="52" name="그림 51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58851D5D-60FB-43CC-B48A-16994C836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2003426"/>
            <a:ext cx="797901" cy="795259"/>
          </a:xfrm>
          <a:prstGeom prst="rect">
            <a:avLst/>
          </a:prstGeom>
        </p:spPr>
      </p:pic>
      <p:pic>
        <p:nvPicPr>
          <p:cNvPr id="53" name="그림 52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5F64C64F-2113-4B61-8759-021CD9EBF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136" y="2537674"/>
            <a:ext cx="797901" cy="795259"/>
          </a:xfrm>
          <a:prstGeom prst="rect">
            <a:avLst/>
          </a:prstGeom>
        </p:spPr>
      </p:pic>
      <p:pic>
        <p:nvPicPr>
          <p:cNvPr id="54" name="그림 53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1906FA9D-68AD-49AF-A345-45946FBE3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3850391"/>
            <a:ext cx="797901" cy="795259"/>
          </a:xfrm>
          <a:prstGeom prst="rect">
            <a:avLst/>
          </a:prstGeom>
        </p:spPr>
      </p:pic>
      <p:pic>
        <p:nvPicPr>
          <p:cNvPr id="55" name="그림 5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3622F04D-35EF-4637-BF05-2A2173405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06" y="4363632"/>
            <a:ext cx="797901" cy="795259"/>
          </a:xfrm>
          <a:prstGeom prst="rect">
            <a:avLst/>
          </a:prstGeom>
        </p:spPr>
      </p:pic>
      <p:pic>
        <p:nvPicPr>
          <p:cNvPr id="56" name="그림 55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C8E6EA23-4586-49F1-BBE3-44705118C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06" y="1899350"/>
            <a:ext cx="797901" cy="795259"/>
          </a:xfrm>
          <a:prstGeom prst="rect">
            <a:avLst/>
          </a:prstGeom>
        </p:spPr>
      </p:pic>
      <p:pic>
        <p:nvPicPr>
          <p:cNvPr id="57" name="그림 56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E4A4D8EC-F5D8-41F4-B4A4-F753C4CFC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9" y="3517161"/>
            <a:ext cx="797901" cy="795259"/>
          </a:xfrm>
          <a:prstGeom prst="rect">
            <a:avLst/>
          </a:prstGeom>
        </p:spPr>
      </p:pic>
      <p:pic>
        <p:nvPicPr>
          <p:cNvPr id="58" name="그림 57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4590D9F7-F552-47B0-B8D8-28EF8AAAA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34" y="2140044"/>
            <a:ext cx="797901" cy="795259"/>
          </a:xfrm>
          <a:prstGeom prst="rect">
            <a:avLst/>
          </a:prstGeom>
        </p:spPr>
      </p:pic>
      <p:pic>
        <p:nvPicPr>
          <p:cNvPr id="59" name="그림 58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E9872D50-71A1-440C-BA08-D8FBBFA97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13" y="3191929"/>
            <a:ext cx="797901" cy="795259"/>
          </a:xfrm>
          <a:prstGeom prst="rect">
            <a:avLst/>
          </a:prstGeom>
        </p:spPr>
      </p:pic>
      <p:pic>
        <p:nvPicPr>
          <p:cNvPr id="60" name="그림 59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25234771-5293-4D31-9C32-D18CD73C3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9" y="2525779"/>
            <a:ext cx="797901" cy="795259"/>
          </a:xfrm>
          <a:prstGeom prst="rect">
            <a:avLst/>
          </a:prstGeom>
        </p:spPr>
      </p:pic>
      <p:pic>
        <p:nvPicPr>
          <p:cNvPr id="61" name="그림 60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A6D65ACA-4CC4-4812-A603-DF47B9E86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4" y="3798714"/>
            <a:ext cx="797901" cy="795259"/>
          </a:xfrm>
          <a:prstGeom prst="rect">
            <a:avLst/>
          </a:prstGeom>
        </p:spPr>
      </p:pic>
      <p:pic>
        <p:nvPicPr>
          <p:cNvPr id="62" name="그림 61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E3636F82-74B3-460C-AD35-F52734468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27" y="4838861"/>
            <a:ext cx="797901" cy="795259"/>
          </a:xfrm>
          <a:prstGeom prst="rect">
            <a:avLst/>
          </a:prstGeom>
        </p:spPr>
      </p:pic>
      <p:pic>
        <p:nvPicPr>
          <p:cNvPr id="63" name="그림 62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7AE51D2B-8345-4D8D-A349-574EE3C89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86" y="3181336"/>
            <a:ext cx="797901" cy="795259"/>
          </a:xfrm>
          <a:prstGeom prst="rect">
            <a:avLst/>
          </a:prstGeom>
        </p:spPr>
      </p:pic>
      <p:pic>
        <p:nvPicPr>
          <p:cNvPr id="64" name="그림 63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C905D620-7C70-4E22-B0B8-989C9B972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17" y="2108505"/>
            <a:ext cx="797901" cy="795259"/>
          </a:xfrm>
          <a:prstGeom prst="rect">
            <a:avLst/>
          </a:prstGeom>
        </p:spPr>
      </p:pic>
      <p:pic>
        <p:nvPicPr>
          <p:cNvPr id="65" name="그림 6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BE56A6EE-36CA-4302-ADBA-8D07BB3CF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54" y="2455758"/>
            <a:ext cx="797901" cy="795259"/>
          </a:xfrm>
          <a:prstGeom prst="rect">
            <a:avLst/>
          </a:prstGeom>
        </p:spPr>
      </p:pic>
      <p:pic>
        <p:nvPicPr>
          <p:cNvPr id="66" name="그림 65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A4A838E6-D3D7-4506-8E6C-52B94FEE8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51" y="2694609"/>
            <a:ext cx="797901" cy="795259"/>
          </a:xfrm>
          <a:prstGeom prst="rect">
            <a:avLst/>
          </a:prstGeom>
        </p:spPr>
      </p:pic>
      <p:pic>
        <p:nvPicPr>
          <p:cNvPr id="67" name="그림 66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AF88C243-4037-465F-9865-50EC9DB16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64" y="3536994"/>
            <a:ext cx="797901" cy="795259"/>
          </a:xfrm>
          <a:prstGeom prst="rect">
            <a:avLst/>
          </a:prstGeom>
        </p:spPr>
      </p:pic>
      <p:pic>
        <p:nvPicPr>
          <p:cNvPr id="68" name="그림 67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DDA8E5DB-412D-4A1C-B1BF-3AC6E85B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16" y="1918682"/>
            <a:ext cx="797901" cy="795259"/>
          </a:xfrm>
          <a:prstGeom prst="rect">
            <a:avLst/>
          </a:prstGeom>
        </p:spPr>
      </p:pic>
      <p:pic>
        <p:nvPicPr>
          <p:cNvPr id="69" name="그림 68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EF5C06DC-61F5-4F85-A3E1-09A85CD7D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82" y="1591029"/>
            <a:ext cx="797901" cy="795259"/>
          </a:xfrm>
          <a:prstGeom prst="rect">
            <a:avLst/>
          </a:prstGeom>
        </p:spPr>
      </p:pic>
      <p:pic>
        <p:nvPicPr>
          <p:cNvPr id="70" name="그림 69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709352D3-464B-4957-B07A-CED79AEC9C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4" y="4738133"/>
            <a:ext cx="797901" cy="795259"/>
          </a:xfrm>
          <a:prstGeom prst="rect">
            <a:avLst/>
          </a:prstGeom>
        </p:spPr>
      </p:pic>
      <p:pic>
        <p:nvPicPr>
          <p:cNvPr id="12" name="그림 11" descr="흐림이(가) 표시된 사진&#10;&#10;자동 생성된 설명">
            <a:extLst>
              <a:ext uri="{FF2B5EF4-FFF2-40B4-BE49-F238E27FC236}">
                <a16:creationId xmlns:a16="http://schemas.microsoft.com/office/drawing/2014/main" id="{2E90C81D-32C1-417C-B53C-9F7D7D625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51" y="1222298"/>
            <a:ext cx="7723432" cy="4923843"/>
          </a:xfrm>
          <a:prstGeom prst="rect">
            <a:avLst/>
          </a:prstGeom>
        </p:spPr>
      </p:pic>
      <p:pic>
        <p:nvPicPr>
          <p:cNvPr id="71" name="그림 70" descr="흐림이(가) 표시된 사진&#10;&#10;자동 생성된 설명">
            <a:extLst>
              <a:ext uri="{FF2B5EF4-FFF2-40B4-BE49-F238E27FC236}">
                <a16:creationId xmlns:a16="http://schemas.microsoft.com/office/drawing/2014/main" id="{D399ED9D-9A6F-4B02-B8AA-876745D9F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4831" y="1249794"/>
            <a:ext cx="7723432" cy="48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5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750"/>
                            </p:stCondLst>
                            <p:childTnLst>
                              <p:par>
                                <p:cTn id="8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3" y="564774"/>
            <a:ext cx="184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220073" y="4656338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1. 3. 8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こくいん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216746" y="3251624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9. 3 –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こくいん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199007" y="1844824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みことばと　いのりの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なかで　みらいを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みる　こくいん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88CC2-C3F1-425D-B5A2-76EE98FF2E2A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みざか</a:t>
            </a:r>
            <a:r>
              <a:rPr kumimoji="1" lang="ko-KR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=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みざの　しゅくふくを　あじわう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</a:t>
            </a:r>
            <a:r>
              <a:rPr kumimoji="1" lang="ko-KR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</a:p>
        </p:txBody>
      </p:sp>
      <p:pic>
        <p:nvPicPr>
          <p:cNvPr id="12" name="그림 11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4DFBEBD9-F522-426C-9BDB-2BC10F107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55" y="4393195"/>
            <a:ext cx="2325132" cy="2132498"/>
          </a:xfrm>
          <a:prstGeom prst="rect">
            <a:avLst/>
          </a:prstGeom>
        </p:spPr>
      </p:pic>
      <p:pic>
        <p:nvPicPr>
          <p:cNvPr id="17" name="그림 1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647D97E-B696-44FC-B0FB-CE75C32EE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51" y="1700616"/>
            <a:ext cx="1830087" cy="256450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4B4C4A2-B399-413F-A97B-7AEDCE04C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" y="1414045"/>
            <a:ext cx="3040927" cy="31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1.3.8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の　けいやくを　にぎった　でしたちは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みざの　しゅくふくを　じっさいに　いのりで　あじわって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せいふくしました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まいにち　みざの　しゅくふくを　あじわう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</a:t>
            </a:r>
            <a:r>
              <a:rPr kumimoji="0" lang="en-US" altLang="ja-JP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24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を　とおして　れいてき　りょこうを　はじめよう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9" y="388020"/>
            <a:ext cx="15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457162" y="465633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Power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453835" y="3356992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Talent</a:t>
            </a:r>
            <a:endParaRPr kumimoji="0" lang="ko-KR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436096" y="206084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Mission</a:t>
            </a:r>
            <a:endParaRPr kumimoji="0" lang="ko-KR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 descr="벡터그래픽이(가) 표시된 사진&#10;&#10;자동 생성된 설명">
            <a:extLst>
              <a:ext uri="{FF2B5EF4-FFF2-40B4-BE49-F238E27FC236}">
                <a16:creationId xmlns:a16="http://schemas.microsoft.com/office/drawing/2014/main" id="{8E6BDDA6-C257-4D5C-A6F9-D49554F8B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3" y="1674650"/>
            <a:ext cx="3869969" cy="45682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DFF341-6A40-4BDD-80E2-C9F0867C32BD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うえから　あたえられる　けんいで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せいふくしよう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4017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9" y="388020"/>
            <a:ext cx="15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457162" y="465633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Power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453835" y="3356992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Talent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436096" y="206084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Mission</a:t>
            </a:r>
            <a:endParaRPr kumimoji="0" lang="ko-KR" altLang="en-US" sz="44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F341-6A40-4BDD-80E2-C9F0867C32BD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うえから　あたえられる　けんいで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せいふくしよう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  <p:pic>
        <p:nvPicPr>
          <p:cNvPr id="11" name="그림 10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DD8134B-70BB-465C-9F43-EB5DF247A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4" y="1953914"/>
            <a:ext cx="3134715" cy="4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2" y="388020"/>
            <a:ext cx="179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キリストの　けいやくの　なかで</a:t>
            </a: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「ただ」という　こたえを　うけました</a:t>
            </a:r>
            <a:endParaRPr kumimoji="1" lang="en-US" altLang="ko-KR" sz="3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802194" y="6146140"/>
            <a:ext cx="833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　おくぎを　もっていました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86E3D676-1B74-4C16-ACF8-D0C22840E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76617"/>
            <a:ext cx="2619173" cy="460330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7DBA4EC-6765-4F70-8C21-B667F853A3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6" y="1969202"/>
            <a:ext cx="11377264" cy="40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8A37225-B34A-46D0-B8FE-22B29AD2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0801" y="4993012"/>
            <a:ext cx="4544058" cy="1162212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81263A21-4521-44C3-B8A2-15EEC9863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66" y="1463801"/>
            <a:ext cx="2520280" cy="4479781"/>
          </a:xfrm>
          <a:prstGeom prst="rect">
            <a:avLst/>
          </a:prstGeom>
        </p:spPr>
      </p:pic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110DD98B-7F79-45DC-BF92-CCA8BEBD81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22" y="3496091"/>
            <a:ext cx="3072815" cy="2108149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3" y="517222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CAFD3-A736-498C-B9D2-6ADCE86F60AD}"/>
              </a:ext>
            </a:extLst>
          </p:cNvPr>
          <p:cNvSpPr txBox="1"/>
          <p:nvPr/>
        </p:nvSpPr>
        <p:spPr>
          <a:xfrm>
            <a:off x="1660826" y="280298"/>
            <a:ext cx="6943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キリストの　けいやくの　なかで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「ただ」という　こたえを　うけました</a:t>
            </a:r>
            <a:endParaRPr kumimoji="1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38C20-71DC-4A7D-836A-480F0AC374C2}"/>
              </a:ext>
            </a:extLst>
          </p:cNvPr>
          <p:cNvSpPr txBox="1"/>
          <p:nvPr/>
        </p:nvSpPr>
        <p:spPr>
          <a:xfrm>
            <a:off x="802194" y="6146140"/>
            <a:ext cx="833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「ちの　いけにえ」の　けいやくを　にぎっていました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17" name="그림 16" descr="흐림이(가) 표시된 사진&#10;&#10;자동 생성된 설명">
            <a:extLst>
              <a:ext uri="{FF2B5EF4-FFF2-40B4-BE49-F238E27FC236}">
                <a16:creationId xmlns:a16="http://schemas.microsoft.com/office/drawing/2014/main" id="{7BBD6EEF-BE55-4D6C-9649-9B3A6A0FA0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4"/>
          <a:stretch/>
        </p:blipFill>
        <p:spPr>
          <a:xfrm flipH="1">
            <a:off x="-114002" y="1357516"/>
            <a:ext cx="6961748" cy="50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21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5AE29C16-F391-4E07-AB64-5C4745BFE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26" y="1380925"/>
            <a:ext cx="2911815" cy="4732855"/>
          </a:xfrm>
          <a:prstGeom prst="rect">
            <a:avLst/>
          </a:prstGeom>
        </p:spPr>
      </p:pic>
      <p:pic>
        <p:nvPicPr>
          <p:cNvPr id="6" name="그림 5" descr="흐림이(가) 표시된 사진&#10;&#10;자동 생성된 설명">
            <a:extLst>
              <a:ext uri="{FF2B5EF4-FFF2-40B4-BE49-F238E27FC236}">
                <a16:creationId xmlns:a16="http://schemas.microsoft.com/office/drawing/2014/main" id="{87D7D7E5-CE22-474D-A230-880B46F36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573">
            <a:off x="-2082266" y="6345"/>
            <a:ext cx="8842411" cy="8395992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3" y="451832"/>
            <a:ext cx="188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845D8-58E5-4418-BCC6-73A0B0F838B1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キリストの　けいやくの　なかで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「ただ」という　こたえを　うけました</a:t>
            </a:r>
            <a:endParaRPr kumimoji="1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7EF6B-E78D-47EC-B180-5E59D334269E}"/>
              </a:ext>
            </a:extLst>
          </p:cNvPr>
          <p:cNvSpPr txBox="1"/>
          <p:nvPr/>
        </p:nvSpPr>
        <p:spPr>
          <a:xfrm>
            <a:off x="802194" y="6146140"/>
            <a:ext cx="833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「インマヌエル」の　おくぎを　もっていました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7" name="순서도: 대체 처리 6">
            <a:extLst>
              <a:ext uri="{FF2B5EF4-FFF2-40B4-BE49-F238E27FC236}">
                <a16:creationId xmlns:a16="http://schemas.microsoft.com/office/drawing/2014/main" id="{3438A61C-B2C4-4173-8532-7D571B3928B0}"/>
              </a:ext>
            </a:extLst>
          </p:cNvPr>
          <p:cNvSpPr/>
          <p:nvPr/>
        </p:nvSpPr>
        <p:spPr bwMode="auto">
          <a:xfrm>
            <a:off x="4416950" y="3573016"/>
            <a:ext cx="4464496" cy="1262648"/>
          </a:xfrm>
          <a:prstGeom prst="flowChartAlternateProcess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インマヌエル</a:t>
            </a:r>
            <a:b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わたしたちと　ともに　おられる</a:t>
            </a:r>
            <a:endParaRPr kumimoji="0" lang="ko-KR" altLang="en-US" sz="2400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821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4F250966-3825-430E-A257-92BD64DAE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2" y="1694522"/>
            <a:ext cx="3071807" cy="4212764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108520" y="526519"/>
            <a:ext cx="174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802194" y="5917112"/>
            <a:ext cx="833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ペテロが　「あなたは　いける　かみの　みこ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キリストです」と　こくはくしました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C1283-E1CD-4846-A30E-931D72F8121D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キリストの　けいやくの　なかで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「ただ」という　こたえを　うけました</a:t>
            </a:r>
            <a:endParaRPr kumimoji="1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3BA56A4-BB39-4F7B-87A0-49CD88EAD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52" y="2096888"/>
            <a:ext cx="6343650" cy="3819525"/>
          </a:xfrm>
          <a:prstGeom prst="rect">
            <a:avLst/>
          </a:prstGeom>
        </p:spPr>
      </p:pic>
      <p:sp>
        <p:nvSpPr>
          <p:cNvPr id="5" name="말풍선: 타원형 4">
            <a:extLst>
              <a:ext uri="{FF2B5EF4-FFF2-40B4-BE49-F238E27FC236}">
                <a16:creationId xmlns:a16="http://schemas.microsoft.com/office/drawing/2014/main" id="{CFDBAE69-D5FE-477E-8EC1-63892081DDB3}"/>
              </a:ext>
            </a:extLst>
          </p:cNvPr>
          <p:cNvSpPr/>
          <p:nvPr/>
        </p:nvSpPr>
        <p:spPr bwMode="auto">
          <a:xfrm>
            <a:off x="2627784" y="1448039"/>
            <a:ext cx="3096344" cy="1872208"/>
          </a:xfrm>
          <a:prstGeom prst="wedgeEllipseCallout">
            <a:avLst>
              <a:gd name="adj1" fmla="val -82234"/>
              <a:gd name="adj2" fmla="val 2182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あなたがたは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わたしを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だれだと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いいますか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0" lang="ko-KR" altLang="en-US" sz="2400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24D21DD1-1441-4B5F-A76F-941609BB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6693" y="1954109"/>
            <a:ext cx="3398878" cy="3962304"/>
          </a:xfrm>
          <a:prstGeom prst="rect">
            <a:avLst/>
          </a:prstGeom>
        </p:spPr>
      </p:pic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0D9B2EC2-9256-4F30-8C1C-B7D1244695B0}"/>
              </a:ext>
            </a:extLst>
          </p:cNvPr>
          <p:cNvSpPr/>
          <p:nvPr/>
        </p:nvSpPr>
        <p:spPr bwMode="auto">
          <a:xfrm>
            <a:off x="2146389" y="3334396"/>
            <a:ext cx="4320480" cy="2591843"/>
          </a:xfrm>
          <a:prstGeom prst="wedgeEllipseCallout">
            <a:avLst>
              <a:gd name="adj1" fmla="val 52267"/>
              <a:gd name="adj2" fmla="val -533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いける　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みこ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キリストです</a:t>
            </a:r>
            <a:endParaRPr kumimoji="0" lang="ko-KR" altLang="en-US" sz="2800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23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97942" y="488855"/>
            <a:ext cx="174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5939178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エルサレムきょうかいは　めつぼうすると　よげん　</a:t>
            </a:r>
            <a:endParaRPr lang="en-US" altLang="ja-JP" sz="28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されました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91BA0F-AF4A-4D8F-ACCE-008556518787}"/>
              </a:ext>
            </a:extLst>
          </p:cNvPr>
          <p:cNvSpPr txBox="1"/>
          <p:nvPr/>
        </p:nvSpPr>
        <p:spPr>
          <a:xfrm>
            <a:off x="1660826" y="280298"/>
            <a:ext cx="7015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くにの　おくぎを　にぎって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ゆいいつせいの　れきしが　つくられました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그림 2" descr="예배공간이(가) 표시된 사진&#10;&#10;자동 생성된 설명">
            <a:extLst>
              <a:ext uri="{FF2B5EF4-FFF2-40B4-BE49-F238E27FC236}">
                <a16:creationId xmlns:a16="http://schemas.microsoft.com/office/drawing/2014/main" id="{8B647626-3AA0-4D6F-B79A-321378B5F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" y="965358"/>
            <a:ext cx="9144000" cy="4943746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E3DBAC07-9976-4AB0-876F-F2FAD4903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3" y="1804393"/>
            <a:ext cx="2598728" cy="4149080"/>
          </a:xfrm>
          <a:prstGeom prst="rect">
            <a:avLst/>
          </a:prstGeom>
        </p:spPr>
      </p:pic>
      <p:sp>
        <p:nvSpPr>
          <p:cNvPr id="6" name="말풍선: 타원형 5">
            <a:extLst>
              <a:ext uri="{FF2B5EF4-FFF2-40B4-BE49-F238E27FC236}">
                <a16:creationId xmlns:a16="http://schemas.microsoft.com/office/drawing/2014/main" id="{A23A5196-FC0F-4363-80C2-902A9BB12179}"/>
              </a:ext>
            </a:extLst>
          </p:cNvPr>
          <p:cNvSpPr/>
          <p:nvPr/>
        </p:nvSpPr>
        <p:spPr bwMode="auto">
          <a:xfrm>
            <a:off x="3275856" y="2708920"/>
            <a:ext cx="5184576" cy="2822157"/>
          </a:xfrm>
          <a:prstGeom prst="wedgeEllipseCallout">
            <a:avLst>
              <a:gd name="adj1" fmla="val -82235"/>
              <a:gd name="adj2" fmla="val -2967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ときが　くると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ひとつの　いしも　ほかの　いしの　うえに　つまれた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ままでは　のこされないで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　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くずれてしまう</a:t>
            </a:r>
            <a:r>
              <a:rPr kumimoji="0" lang="en-US" altLang="ko-KR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2541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24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122702" y="504006"/>
            <a:ext cx="188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en-US" altLang="ja-JP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AD</a:t>
            </a: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</a:t>
            </a:r>
            <a:r>
              <a:rPr lang="ko-KR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エルサレムは　ローマに　せいふくされました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4DFFD-0CCD-4D12-8356-7F1792647419}"/>
              </a:ext>
            </a:extLst>
          </p:cNvPr>
          <p:cNvSpPr txBox="1"/>
          <p:nvPr/>
        </p:nvSpPr>
        <p:spPr>
          <a:xfrm>
            <a:off x="1660826" y="280298"/>
            <a:ext cx="708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かみの　くにの　おくぎを　にぎって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ゆいいつせいの　れきしが　つくられました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그림 2" descr="장난감이(가) 표시된 사진&#10;&#10;자동 생성된 설명">
            <a:extLst>
              <a:ext uri="{FF2B5EF4-FFF2-40B4-BE49-F238E27FC236}">
                <a16:creationId xmlns:a16="http://schemas.microsoft.com/office/drawing/2014/main" id="{A1066768-5C7C-48F9-B2B3-7C5003120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" y="1334318"/>
            <a:ext cx="7418036" cy="4635927"/>
          </a:xfrm>
          <a:prstGeom prst="rect">
            <a:avLst/>
          </a:prstGeom>
        </p:spPr>
      </p:pic>
      <p:sp>
        <p:nvSpPr>
          <p:cNvPr id="4" name="폭발: 14pt 3">
            <a:extLst>
              <a:ext uri="{FF2B5EF4-FFF2-40B4-BE49-F238E27FC236}">
                <a16:creationId xmlns:a16="http://schemas.microsoft.com/office/drawing/2014/main" id="{A2428970-DB09-4EB9-9F34-6E04470E5F17}"/>
              </a:ext>
            </a:extLst>
          </p:cNvPr>
          <p:cNvSpPr/>
          <p:nvPr/>
        </p:nvSpPr>
        <p:spPr bwMode="auto">
          <a:xfrm>
            <a:off x="2795454" y="843244"/>
            <a:ext cx="3852713" cy="2827577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ひとりも　</a:t>
            </a:r>
            <a:endParaRPr kumimoji="0" lang="en-US" altLang="ja-JP" sz="2400" b="1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のこさず</a:t>
            </a:r>
            <a:endParaRPr kumimoji="0" lang="en-US" altLang="ja-JP" sz="2400" b="1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ころして</a:t>
            </a:r>
            <a:endParaRPr kumimoji="0" lang="en-US" altLang="ja-JP" sz="2400" b="1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しまえ</a:t>
            </a:r>
            <a:r>
              <a:rPr kumimoji="0" lang="en-US" altLang="ko-KR" sz="2400" b="1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3640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92D050"/>
        </a:solidFill>
        <a:ln>
          <a:noFill/>
        </a:ln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38696</TotalTime>
  <Words>502</Words>
  <Application>Microsoft Office PowerPoint</Application>
  <PresentationFormat>画面に合わせる (4:3)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ＭＳ Ｐゴシック</vt:lpstr>
      <vt:lpstr>HY울릉도B</vt:lpstr>
      <vt:lpstr>HY견고딕</vt:lpstr>
      <vt:lpstr>HY중고딕</vt:lpstr>
      <vt:lpstr>Arial</vt:lpstr>
      <vt:lpstr>맑은 고딕</vt:lpstr>
      <vt:lpstr>굴림</vt:lpstr>
      <vt:lpstr>Office 테마</vt:lpstr>
      <vt:lpstr>2_Office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2535</cp:revision>
  <dcterms:created xsi:type="dcterms:W3CDTF">2008-03-21T01:39:31Z</dcterms:created>
  <dcterms:modified xsi:type="dcterms:W3CDTF">2022-04-08T02:41:33Z</dcterms:modified>
</cp:coreProperties>
</file>