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6739" r:id="rId2"/>
  </p:sldMasterIdLst>
  <p:notesMasterIdLst>
    <p:notesMasterId r:id="rId17"/>
  </p:notesMasterIdLst>
  <p:handoutMasterIdLst>
    <p:handoutMasterId r:id="rId18"/>
  </p:handoutMasterIdLst>
  <p:sldIdLst>
    <p:sldId id="259" r:id="rId3"/>
    <p:sldId id="613" r:id="rId4"/>
    <p:sldId id="630" r:id="rId5"/>
    <p:sldId id="616" r:id="rId6"/>
    <p:sldId id="617" r:id="rId7"/>
    <p:sldId id="618" r:id="rId8"/>
    <p:sldId id="620" r:id="rId9"/>
    <p:sldId id="621" r:id="rId10"/>
    <p:sldId id="622" r:id="rId11"/>
    <p:sldId id="623" r:id="rId12"/>
    <p:sldId id="624" r:id="rId13"/>
    <p:sldId id="625" r:id="rId14"/>
    <p:sldId id="631" r:id="rId15"/>
    <p:sldId id="632" r:id="rId16"/>
  </p:sldIdLst>
  <p:sldSz cx="9144000" cy="6858000" type="screen4x3"/>
  <p:notesSz cx="7004050" cy="9290050"/>
  <p:embeddedFontLst>
    <p:embeddedFont>
      <p:font typeface="굴림" panose="020B0600000101010101" pitchFamily="34" charset="-127"/>
      <p:regular r:id="rId19"/>
    </p:embeddedFont>
    <p:embeddedFont>
      <p:font typeface="HY견고딕" panose="020B0600070205080204" charset="-127"/>
      <p:regular r:id="rId20"/>
    </p:embeddedFont>
    <p:embeddedFont>
      <p:font typeface="맑은 고딕" panose="020B0503020000020004" pitchFamily="34" charset="-127"/>
      <p:regular r:id="rId21"/>
      <p:bold r:id="rId22"/>
    </p:embeddedFont>
  </p:embeddedFont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C96FC5E6-870C-4CA0-AFB2-2CF6382295CE}">
          <p14:sldIdLst>
            <p14:sldId id="259"/>
            <p14:sldId id="613"/>
            <p14:sldId id="630"/>
            <p14:sldId id="616"/>
            <p14:sldId id="617"/>
            <p14:sldId id="618"/>
            <p14:sldId id="620"/>
            <p14:sldId id="621"/>
            <p14:sldId id="622"/>
            <p14:sldId id="623"/>
            <p14:sldId id="624"/>
            <p14:sldId id="625"/>
            <p14:sldId id="631"/>
            <p14:sldId id="632"/>
          </p14:sldIdLst>
        </p14:section>
        <p14:section name="제목 없는 구역" id="{0D67D9B7-D75C-46E6-B1D2-C36E4ADAE29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826" initials="1" lastIdx="1" clrIdx="0">
    <p:extLst>
      <p:ext uri="{19B8F6BF-5375-455C-9EA6-DF929625EA0E}">
        <p15:presenceInfo xmlns:p15="http://schemas.microsoft.com/office/powerpoint/2012/main" userId="S::1826@keyexprress.club::7c16b410-f27d-4f28-a48e-19871afca9d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312F"/>
    <a:srgbClr val="FBDF75"/>
    <a:srgbClr val="66569D"/>
    <a:srgbClr val="FDF181"/>
    <a:srgbClr val="5E2E12"/>
    <a:srgbClr val="F79646"/>
    <a:srgbClr val="FFFF99"/>
    <a:srgbClr val="C2DCFF"/>
    <a:srgbClr val="D4D4D4"/>
    <a:srgbClr val="FFC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95" autoAdjust="0"/>
    <p:restoredTop sz="93955" autoAdjust="0"/>
  </p:normalViewPr>
  <p:slideViewPr>
    <p:cSldViewPr>
      <p:cViewPr varScale="1">
        <p:scale>
          <a:sx n="77" d="100"/>
          <a:sy n="77" d="100"/>
        </p:scale>
        <p:origin x="150" y="7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967163" y="0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32B07B0-F652-4E62-955C-7E3C4761B03E}" type="datetimeFigureOut">
              <a:rPr lang="ko-KR" altLang="en-US"/>
              <a:pPr>
                <a:defRPr/>
              </a:pPr>
              <a:t>2022-04-22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824913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967163" y="8824913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762EB21B-85CD-464E-A575-A2FD459B4D6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67163" y="0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0EE5CA66-2304-4544-86FB-D11B9FEE2FED}" type="datetimeFigureOut">
              <a:rPr lang="ko-KR" altLang="en-US"/>
              <a:pPr>
                <a:defRPr/>
              </a:pPr>
              <a:t>2022-04-22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50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0088" y="4411663"/>
            <a:ext cx="5603875" cy="4181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824913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67163" y="8824913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5ADA6992-C13F-44F5-98E4-943CB8B28AD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DA6992-C13F-44F5-98E4-943CB8B28ADE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3973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21605D-E1C2-41C5-AEE8-98D743A72735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pPr marL="0" marR="0" lvl="0" indent="0" algn="r" defTabSz="943973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2875929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3973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21605D-E1C2-41C5-AEE8-98D743A72735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pPr marL="0" marR="0" lvl="0" indent="0" algn="r" defTabSz="943973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3332759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3973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21605D-E1C2-41C5-AEE8-98D743A72735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pPr marL="0" marR="0" lvl="0" indent="0" algn="r" defTabSz="943973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481170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3973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21605D-E1C2-41C5-AEE8-98D743A72735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pPr marL="0" marR="0" lvl="0" indent="0" algn="r" defTabSz="943973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1632338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CDE2F2-D0B9-4F36-9CAA-0EFF56D09ED3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3973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21605D-E1C2-41C5-AEE8-98D743A72735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pPr marL="0" marR="0" lvl="0" indent="0" algn="r" defTabSz="943973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290214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3973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21605D-E1C2-41C5-AEE8-98D743A72735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pPr marL="0" marR="0" lvl="0" indent="0" algn="r" defTabSz="943973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4101297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3973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21605D-E1C2-41C5-AEE8-98D743A72735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pPr marL="0" marR="0" lvl="0" indent="0" algn="r" defTabSz="943973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1462362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3973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21605D-E1C2-41C5-AEE8-98D743A72735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pPr marL="0" marR="0" lvl="0" indent="0" algn="r" defTabSz="943973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3695426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3973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21605D-E1C2-41C5-AEE8-98D743A72735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pPr marL="0" marR="0" lvl="0" indent="0" algn="r" defTabSz="943973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1779777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3973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21605D-E1C2-41C5-AEE8-98D743A72735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pPr marL="0" marR="0" lvl="0" indent="0" algn="r" defTabSz="943973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3774793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3973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21605D-E1C2-41C5-AEE8-98D743A72735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pPr marL="0" marR="0" lvl="0" indent="0" algn="r" defTabSz="943973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2964958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3973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21605D-E1C2-41C5-AEE8-98D743A72735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pPr marL="0" marR="0" lvl="0" indent="0" algn="r" defTabSz="943973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3861883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1B3D3-8AAF-4345-83B8-48DFCE0DD3E6}" type="datetimeFigureOut">
              <a:rPr lang="ko-KR" altLang="en-US"/>
              <a:pPr>
                <a:defRPr/>
              </a:pPr>
              <a:t>2022-04-22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CA0E2-4BDC-476E-8F52-2555C342759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44B29-FC16-42D7-A54A-AE265A8B2D06}" type="datetimeFigureOut">
              <a:rPr lang="ko-KR" altLang="en-US"/>
              <a:pPr>
                <a:defRPr/>
              </a:pPr>
              <a:t>2022-04-22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B4D64-9061-48F5-A925-4F5213100E8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A7552-4013-40B1-97DD-08A6325789BC}" type="datetimeFigureOut">
              <a:rPr lang="ko-KR" altLang="en-US"/>
              <a:pPr>
                <a:defRPr/>
              </a:pPr>
              <a:t>2022-04-22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04F3C-89F1-4B85-9A65-75F8BF37A88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1B3D3-8AAF-4345-83B8-48DFCE0DD3E6}" type="datetimeFigureOut">
              <a:rPr lang="ko-KR" altLang="en-US"/>
              <a:pPr>
                <a:defRPr/>
              </a:pPr>
              <a:t>2022-04-22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CA0E2-4BDC-476E-8F52-2555C342759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715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EEC14-D136-4969-A41C-AD93C7D98344}" type="datetimeFigureOut">
              <a:rPr lang="ko-KR" altLang="en-US"/>
              <a:pPr>
                <a:defRPr/>
              </a:pPr>
              <a:t>2022-04-22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A85BB-0A50-4E18-B30F-C8DC382C421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511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E6F0C-2F8C-4948-8764-F61792285A0E}" type="datetimeFigureOut">
              <a:rPr lang="ko-KR" altLang="en-US"/>
              <a:pPr>
                <a:defRPr/>
              </a:pPr>
              <a:t>2022-04-22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28FEF-4989-41D6-855F-806A24A7993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773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D0E8E-A300-4AF7-BFED-4E20C4B2B9BE}" type="datetimeFigureOut">
              <a:rPr lang="ko-KR" altLang="en-US"/>
              <a:pPr>
                <a:defRPr/>
              </a:pPr>
              <a:t>2022-04-22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28EC0-1958-4C74-8687-A6982BA71A7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507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155BB-F4C8-4D6F-94F3-CC6D95652717}" type="datetimeFigureOut">
              <a:rPr lang="ko-KR" altLang="en-US"/>
              <a:pPr>
                <a:defRPr/>
              </a:pPr>
              <a:t>2022-04-22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C2885-EB7A-41F3-8D73-533BF46A8C7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300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5C561-4942-4F77-9814-5E4339E085B1}" type="datetimeFigureOut">
              <a:rPr lang="ko-KR" altLang="en-US"/>
              <a:pPr>
                <a:defRPr/>
              </a:pPr>
              <a:t>2022-04-22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BCF96-DFE9-4DBF-A03C-124B0B0D6BA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700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1318C-2A09-4135-BC61-8C77AE391CAA}" type="datetimeFigureOut">
              <a:rPr lang="ko-KR" altLang="en-US"/>
              <a:pPr>
                <a:defRPr/>
              </a:pPr>
              <a:t>2022-04-22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F653E-2ECF-4100-958E-6D8EBE12DA6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678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B59E0-0E0E-44CC-9A04-9918756DFD25}" type="datetimeFigureOut">
              <a:rPr lang="ko-KR" altLang="en-US"/>
              <a:pPr>
                <a:defRPr/>
              </a:pPr>
              <a:t>2022-04-22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DD93A-1DA2-4C0F-ABBF-D053DC4423B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903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EEC14-D136-4969-A41C-AD93C7D98344}" type="datetimeFigureOut">
              <a:rPr lang="ko-KR" altLang="en-US"/>
              <a:pPr>
                <a:defRPr/>
              </a:pPr>
              <a:t>2022-04-22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A85BB-0A50-4E18-B30F-C8DC382C421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0CFD9-1FB1-44E6-8216-C77415369C13}" type="datetimeFigureOut">
              <a:rPr lang="ko-KR" altLang="en-US"/>
              <a:pPr>
                <a:defRPr/>
              </a:pPr>
              <a:t>2022-04-22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A77CF-5C0B-4624-B4F4-644F573A4A8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086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44B29-FC16-42D7-A54A-AE265A8B2D06}" type="datetimeFigureOut">
              <a:rPr lang="ko-KR" altLang="en-US"/>
              <a:pPr>
                <a:defRPr/>
              </a:pPr>
              <a:t>2022-04-22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B4D64-9061-48F5-A925-4F5213100E8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504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A7552-4013-40B1-97DD-08A6325789BC}" type="datetimeFigureOut">
              <a:rPr lang="ko-KR" altLang="en-US"/>
              <a:pPr>
                <a:defRPr/>
              </a:pPr>
              <a:t>2022-04-22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04F3C-89F1-4B85-9A65-75F8BF37A88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757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E6F0C-2F8C-4948-8764-F61792285A0E}" type="datetimeFigureOut">
              <a:rPr lang="ko-KR" altLang="en-US"/>
              <a:pPr>
                <a:defRPr/>
              </a:pPr>
              <a:t>2022-04-22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28FEF-4989-41D6-855F-806A24A7993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D0E8E-A300-4AF7-BFED-4E20C4B2B9BE}" type="datetimeFigureOut">
              <a:rPr lang="ko-KR" altLang="en-US"/>
              <a:pPr>
                <a:defRPr/>
              </a:pPr>
              <a:t>2022-04-22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28EC0-1958-4C74-8687-A6982BA71A7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155BB-F4C8-4D6F-94F3-CC6D95652717}" type="datetimeFigureOut">
              <a:rPr lang="ko-KR" altLang="en-US"/>
              <a:pPr>
                <a:defRPr/>
              </a:pPr>
              <a:t>2022-04-22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C2885-EB7A-41F3-8D73-533BF46A8C7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5C561-4942-4F77-9814-5E4339E085B1}" type="datetimeFigureOut">
              <a:rPr lang="ko-KR" altLang="en-US"/>
              <a:pPr>
                <a:defRPr/>
              </a:pPr>
              <a:t>2022-04-22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BCF96-DFE9-4DBF-A03C-124B0B0D6BA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1318C-2A09-4135-BC61-8C77AE391CAA}" type="datetimeFigureOut">
              <a:rPr lang="ko-KR" altLang="en-US"/>
              <a:pPr>
                <a:defRPr/>
              </a:pPr>
              <a:t>2022-04-22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F653E-2ECF-4100-958E-6D8EBE12DA6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B59E0-0E0E-44CC-9A04-9918756DFD25}" type="datetimeFigureOut">
              <a:rPr lang="ko-KR" altLang="en-US"/>
              <a:pPr>
                <a:defRPr/>
              </a:pPr>
              <a:t>2022-04-22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DD93A-1DA2-4C0F-ABBF-D053DC4423B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0CFD9-1FB1-44E6-8216-C77415369C13}" type="datetimeFigureOut">
              <a:rPr lang="ko-KR" altLang="en-US"/>
              <a:pPr>
                <a:defRPr/>
              </a:pPr>
              <a:t>2022-04-22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A77CF-5C0B-4624-B4F4-644F573A4A8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FF0AAE7-0892-4F73-8CA1-6E89D1B6B97E}" type="datetimeFigureOut">
              <a:rPr lang="ko-KR" altLang="en-US"/>
              <a:pPr>
                <a:defRPr/>
              </a:pPr>
              <a:t>2022-04-22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977FF02-9BE1-469E-8693-E852BF04072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16" r:id="rId1"/>
    <p:sldLayoutId id="2147486717" r:id="rId2"/>
    <p:sldLayoutId id="2147486718" r:id="rId3"/>
    <p:sldLayoutId id="2147486719" r:id="rId4"/>
    <p:sldLayoutId id="2147486720" r:id="rId5"/>
    <p:sldLayoutId id="2147486721" r:id="rId6"/>
    <p:sldLayoutId id="2147486722" r:id="rId7"/>
    <p:sldLayoutId id="2147486723" r:id="rId8"/>
    <p:sldLayoutId id="2147486724" r:id="rId9"/>
    <p:sldLayoutId id="2147486725" r:id="rId10"/>
    <p:sldLayoutId id="2147486726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FF0AAE7-0892-4F73-8CA1-6E89D1B6B97E}" type="datetimeFigureOut">
              <a:rPr lang="ko-KR" altLang="en-US"/>
              <a:pPr>
                <a:defRPr/>
              </a:pPr>
              <a:t>2022-04-22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977FF02-9BE1-469E-8693-E852BF04072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4347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40" r:id="rId1"/>
    <p:sldLayoutId id="2147486741" r:id="rId2"/>
    <p:sldLayoutId id="2147486742" r:id="rId3"/>
    <p:sldLayoutId id="2147486743" r:id="rId4"/>
    <p:sldLayoutId id="2147486744" r:id="rId5"/>
    <p:sldLayoutId id="2147486745" r:id="rId6"/>
    <p:sldLayoutId id="2147486746" r:id="rId7"/>
    <p:sldLayoutId id="2147486747" r:id="rId8"/>
    <p:sldLayoutId id="2147486748" r:id="rId9"/>
    <p:sldLayoutId id="2147486749" r:id="rId10"/>
    <p:sldLayoutId id="2147486750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사각형: 잘린 한쪽 모서리 12">
            <a:extLst>
              <a:ext uri="{FF2B5EF4-FFF2-40B4-BE49-F238E27FC236}">
                <a16:creationId xmlns:a16="http://schemas.microsoft.com/office/drawing/2014/main" id="{041262E0-EB16-4649-B269-9C9D880A4F8F}"/>
              </a:ext>
            </a:extLst>
          </p:cNvPr>
          <p:cNvSpPr/>
          <p:nvPr/>
        </p:nvSpPr>
        <p:spPr bwMode="auto">
          <a:xfrm>
            <a:off x="-309695" y="4855118"/>
            <a:ext cx="9391324" cy="1970542"/>
          </a:xfrm>
          <a:prstGeom prst="snip1Rect">
            <a:avLst>
              <a:gd name="adj" fmla="val 50000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ko-KR" altLang="en-US" sz="2400" kern="0">
              <a:effectLst>
                <a:outerShdw blurRad="38100" dist="38100" dir="2700000" algn="tl">
                  <a:srgbClr val="53585F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8" name="원형: 비어 있음 7">
            <a:extLst>
              <a:ext uri="{FF2B5EF4-FFF2-40B4-BE49-F238E27FC236}">
                <a16:creationId xmlns:a16="http://schemas.microsoft.com/office/drawing/2014/main" id="{90C0FEA2-8DDA-4E1D-99A5-0D735DB2BA3D}"/>
              </a:ext>
            </a:extLst>
          </p:cNvPr>
          <p:cNvSpPr/>
          <p:nvPr/>
        </p:nvSpPr>
        <p:spPr bwMode="auto">
          <a:xfrm>
            <a:off x="-4577991" y="-349522"/>
            <a:ext cx="7632848" cy="7603821"/>
          </a:xfrm>
          <a:prstGeom prst="donut">
            <a:avLst>
              <a:gd name="adj" fmla="val 26695"/>
            </a:avLst>
          </a:prstGeom>
          <a:solidFill>
            <a:srgbClr val="C00000">
              <a:alpha val="9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ko-KR" altLang="en-US" sz="2400" kern="0">
              <a:solidFill>
                <a:schemeClr val="tx1"/>
              </a:solidFill>
              <a:effectLst>
                <a:outerShdw blurRad="38100" dist="38100" dir="2700000" algn="tl">
                  <a:srgbClr val="53585F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2" name="막힌 원호 11">
            <a:extLst>
              <a:ext uri="{FF2B5EF4-FFF2-40B4-BE49-F238E27FC236}">
                <a16:creationId xmlns:a16="http://schemas.microsoft.com/office/drawing/2014/main" id="{9C615C92-C387-407D-9A4B-8240B78175EA}"/>
              </a:ext>
            </a:extLst>
          </p:cNvPr>
          <p:cNvSpPr/>
          <p:nvPr/>
        </p:nvSpPr>
        <p:spPr bwMode="auto">
          <a:xfrm flipV="1">
            <a:off x="-288540" y="-4086157"/>
            <a:ext cx="8964488" cy="6048672"/>
          </a:xfrm>
          <a:prstGeom prst="blockArc">
            <a:avLst>
              <a:gd name="adj1" fmla="val 10800000"/>
              <a:gd name="adj2" fmla="val 0"/>
              <a:gd name="adj3" fmla="val 32463"/>
            </a:avLst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ko-KR" altLang="en-US" sz="2400" kern="0">
              <a:solidFill>
                <a:schemeClr val="tx1"/>
              </a:solidFill>
              <a:effectLst>
                <a:outerShdw blurRad="38100" dist="38100" dir="2700000" algn="tl">
                  <a:srgbClr val="53585F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5" name="막힌 원호 14">
            <a:extLst>
              <a:ext uri="{FF2B5EF4-FFF2-40B4-BE49-F238E27FC236}">
                <a16:creationId xmlns:a16="http://schemas.microsoft.com/office/drawing/2014/main" id="{55EDCBC8-9076-479B-BF4A-BF95DA1A119B}"/>
              </a:ext>
            </a:extLst>
          </p:cNvPr>
          <p:cNvSpPr/>
          <p:nvPr/>
        </p:nvSpPr>
        <p:spPr bwMode="auto">
          <a:xfrm flipV="1">
            <a:off x="-3060848" y="-4845821"/>
            <a:ext cx="8964488" cy="6048672"/>
          </a:xfrm>
          <a:prstGeom prst="blockArc">
            <a:avLst>
              <a:gd name="adj1" fmla="val 10800000"/>
              <a:gd name="adj2" fmla="val 0"/>
              <a:gd name="adj3" fmla="val 32463"/>
            </a:avLst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ko-KR" altLang="en-US" sz="2400" kern="0">
              <a:solidFill>
                <a:schemeClr val="tx1"/>
              </a:solidFill>
              <a:effectLst>
                <a:outerShdw blurRad="38100" dist="38100" dir="2700000" algn="tl">
                  <a:srgbClr val="53585F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701F65-9395-4E2E-9ECD-3C160C63F809}"/>
              </a:ext>
            </a:extLst>
          </p:cNvPr>
          <p:cNvSpPr txBox="1"/>
          <p:nvPr/>
        </p:nvSpPr>
        <p:spPr>
          <a:xfrm>
            <a:off x="9520" y="9588"/>
            <a:ext cx="571460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ko-KR" sz="3600" b="1" dirty="0">
                <a:ln w="10160" cmpd="dbl">
                  <a:noFill/>
                  <a:prstDash val="solid"/>
                </a:ln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2022</a:t>
            </a:r>
            <a:r>
              <a:rPr lang="ja-JP" altLang="en-US" sz="3600" b="1" dirty="0">
                <a:ln w="10160" cmpd="dbl">
                  <a:noFill/>
                  <a:prstDash val="solid"/>
                </a:ln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ねん</a:t>
            </a:r>
            <a:r>
              <a:rPr lang="ko-KR" altLang="en-US" sz="3600" b="1" dirty="0">
                <a:ln w="10160" cmpd="dbl">
                  <a:noFill/>
                  <a:prstDash val="solid"/>
                </a:ln>
                <a:solidFill>
                  <a:prstClr val="black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en-US" altLang="ja-JP" sz="3600" b="1" dirty="0">
                <a:ln w="10160" cmpd="dbl">
                  <a:noFill/>
                  <a:prstDash val="solid"/>
                </a:ln>
                <a:solidFill>
                  <a:prstClr val="black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4</a:t>
            </a:r>
            <a:r>
              <a:rPr lang="ja-JP" altLang="en-US" sz="3600" b="1" dirty="0">
                <a:ln w="10160" cmpd="dbl">
                  <a:noFill/>
                  <a:prstDash val="solid"/>
                </a:ln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がつ　</a:t>
            </a:r>
            <a:endParaRPr lang="en-US" altLang="ja-JP" sz="3600" b="1" dirty="0">
              <a:ln w="10160" cmpd="dbl">
                <a:noFill/>
                <a:prstDash val="solid"/>
              </a:ln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0"/>
            <a:r>
              <a:rPr lang="ja-JP" altLang="en-US" sz="3600" b="1" dirty="0">
                <a:ln w="10160" cmpd="dbl">
                  <a:noFill/>
                  <a:prstDash val="solid"/>
                </a:ln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がくいんふくいんか</a:t>
            </a:r>
            <a:endParaRPr lang="en-US" altLang="ja-JP" sz="3600" b="1" dirty="0">
              <a:ln w="10160" cmpd="dbl">
                <a:noFill/>
                <a:prstDash val="solid"/>
              </a:ln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0"/>
            <a:r>
              <a:rPr lang="en-US" altLang="ko-KR" b="1" dirty="0">
                <a:ln w="10160" cmpd="dbl">
                  <a:noFill/>
                  <a:prstDash val="solid"/>
                </a:ln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(</a:t>
            </a:r>
            <a:r>
              <a:rPr lang="ko-KR" altLang="en-US" b="1" dirty="0">
                <a:ln w="10160" cmpd="dbl">
                  <a:noFill/>
                  <a:prstDash val="solid"/>
                </a:ln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사</a:t>
            </a:r>
            <a:r>
              <a:rPr lang="en-US" altLang="ko-KR" b="1" dirty="0">
                <a:ln w="10160" cmpd="dbl">
                  <a:noFill/>
                  <a:prstDash val="solid"/>
                </a:ln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) </a:t>
            </a:r>
            <a:r>
              <a:rPr lang="ko-KR" altLang="en-US" b="1" dirty="0">
                <a:ln w="10160" cmpd="dbl">
                  <a:noFill/>
                  <a:prstDash val="solid"/>
                </a:ln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세계복음화 전도협회 어린이선교국</a:t>
            </a:r>
            <a:endParaRPr lang="ko-KR" altLang="en-US" sz="2000" b="1" dirty="0">
              <a:ln w="10160" cmpd="dbl">
                <a:noFill/>
                <a:prstDash val="solid"/>
              </a:ln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E38E38-1153-4B17-9BAB-26951F91EC50}"/>
              </a:ext>
            </a:extLst>
          </p:cNvPr>
          <p:cNvSpPr txBox="1"/>
          <p:nvPr/>
        </p:nvSpPr>
        <p:spPr>
          <a:xfrm>
            <a:off x="911815" y="4053837"/>
            <a:ext cx="1512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7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ja-JP" altLang="en-US" sz="5400" b="1" dirty="0">
                <a:latin typeface="+mn-ea"/>
                <a:ea typeface="+mn-ea"/>
              </a:rPr>
              <a:t>か</a:t>
            </a:r>
            <a:endParaRPr lang="ko-KR" altLang="en-US" sz="7200" b="1" dirty="0">
              <a:latin typeface="+mn-ea"/>
              <a:ea typeface="+mn-ea"/>
            </a:endParaRPr>
          </a:p>
        </p:txBody>
      </p:sp>
      <p:sp>
        <p:nvSpPr>
          <p:cNvPr id="17" name="평행 사변형 16">
            <a:extLst>
              <a:ext uri="{FF2B5EF4-FFF2-40B4-BE49-F238E27FC236}">
                <a16:creationId xmlns:a16="http://schemas.microsoft.com/office/drawing/2014/main" id="{C49154D0-E19D-4FAC-A7DC-52E26864FC7A}"/>
              </a:ext>
            </a:extLst>
          </p:cNvPr>
          <p:cNvSpPr/>
          <p:nvPr/>
        </p:nvSpPr>
        <p:spPr bwMode="auto">
          <a:xfrm flipH="1">
            <a:off x="8050951" y="4855118"/>
            <a:ext cx="1779986" cy="2002882"/>
          </a:xfrm>
          <a:prstGeom prst="parallelogram">
            <a:avLst>
              <a:gd name="adj" fmla="val 3613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ko-KR" altLang="en-US" sz="2400" kern="0">
              <a:effectLst>
                <a:outerShdw blurRad="38100" dist="38100" dir="2700000" algn="tl">
                  <a:srgbClr val="53585F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C64DF9-811C-461A-8EB9-2C1E335AC0C1}"/>
              </a:ext>
            </a:extLst>
          </p:cNvPr>
          <p:cNvSpPr txBox="1"/>
          <p:nvPr/>
        </p:nvSpPr>
        <p:spPr>
          <a:xfrm>
            <a:off x="2215442" y="5135375"/>
            <a:ext cx="64605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4000" b="1" kern="0" spc="-150" dirty="0">
                <a:ln w="10160" cmpd="dbl">
                  <a:noFill/>
                  <a:prstDash val="solid"/>
                </a:ln>
                <a:solidFill>
                  <a:prstClr val="black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あらかじめ　せいふくした　</a:t>
            </a:r>
            <a:endParaRPr kumimoji="0" lang="en-US" altLang="ja-JP" sz="4000" b="1" kern="0" spc="-150" dirty="0">
              <a:ln w="10160" cmpd="dbl">
                <a:noFill/>
                <a:prstDash val="solid"/>
              </a:ln>
              <a:solidFill>
                <a:prstClr val="black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0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4000" b="1" kern="0" spc="-150" dirty="0">
                <a:ln w="10160" cmpd="dbl">
                  <a:noFill/>
                  <a:prstDash val="solid"/>
                </a:ln>
                <a:solidFill>
                  <a:prstClr val="black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ペテロ　　</a:t>
            </a:r>
            <a:r>
              <a:rPr kumimoji="0" lang="en-US" altLang="ko-KR" sz="2800" kern="0" dirty="0">
                <a:ln w="10160" cmpd="dbl">
                  <a:noFill/>
                  <a:prstDash val="solid"/>
                </a:ln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0" lang="ja-JP" altLang="en-US" sz="2800" kern="0" dirty="0">
                <a:ln w="10160" cmpd="dbl">
                  <a:noFill/>
                  <a:prstDash val="solid"/>
                </a:ln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しと</a:t>
            </a:r>
            <a:r>
              <a:rPr kumimoji="0" lang="ko-KR" altLang="en-US" sz="2800" kern="0" dirty="0">
                <a:ln w="10160" cmpd="dbl">
                  <a:noFill/>
                  <a:prstDash val="solid"/>
                </a:ln>
                <a:latin typeface="ＭＳ Ｐゴシック" panose="020B0600070205080204" pitchFamily="50" charset="-128"/>
                <a:ea typeface="맑은 고딕" panose="020B0503020000020004" pitchFamily="50" charset="-127"/>
              </a:rPr>
              <a:t> </a:t>
            </a:r>
            <a:r>
              <a:rPr kumimoji="0" lang="en-US" altLang="ko-KR" sz="2800" kern="0" dirty="0">
                <a:ln w="10160" cmpd="dbl">
                  <a:noFill/>
                  <a:prstDash val="solid"/>
                </a:ln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2:14-21</a:t>
            </a:r>
            <a:r>
              <a:rPr kumimoji="0" lang="en-US" altLang="ko-KR" sz="2800" i="0" u="none" strike="noStrike" kern="0" normalizeH="0" baseline="0" noProof="0" dirty="0">
                <a:ln w="10160" cmpd="dbl">
                  <a:noFill/>
                  <a:prstDash val="solid"/>
                </a:ln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5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12" grpId="0" animBg="1"/>
      <p:bldP spid="15" grpId="0" animBg="1"/>
      <p:bldP spid="7" grpId="0"/>
      <p:bldP spid="4" grpId="0"/>
      <p:bldP spid="17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사각형: 잘린 한쪽 모서리 18">
            <a:extLst>
              <a:ext uri="{FF2B5EF4-FFF2-40B4-BE49-F238E27FC236}">
                <a16:creationId xmlns:a16="http://schemas.microsoft.com/office/drawing/2014/main" id="{09E1AF53-C420-4A5D-99BD-024283F81FF6}"/>
              </a:ext>
            </a:extLst>
          </p:cNvPr>
          <p:cNvSpPr/>
          <p:nvPr/>
        </p:nvSpPr>
        <p:spPr bwMode="auto">
          <a:xfrm>
            <a:off x="-252536" y="188639"/>
            <a:ext cx="9391324" cy="1262649"/>
          </a:xfrm>
          <a:prstGeom prst="snip1Rect">
            <a:avLst>
              <a:gd name="adj" fmla="val 50000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원형: 비어 있음 12">
            <a:extLst>
              <a:ext uri="{FF2B5EF4-FFF2-40B4-BE49-F238E27FC236}">
                <a16:creationId xmlns:a16="http://schemas.microsoft.com/office/drawing/2014/main" id="{FFB5D8C1-C927-4C85-AB34-BDCBCD5E507C}"/>
              </a:ext>
            </a:extLst>
          </p:cNvPr>
          <p:cNvSpPr/>
          <p:nvPr/>
        </p:nvSpPr>
        <p:spPr bwMode="auto">
          <a:xfrm>
            <a:off x="-30573" y="-4032"/>
            <a:ext cx="1665534" cy="1631216"/>
          </a:xfrm>
          <a:prstGeom prst="donut">
            <a:avLst>
              <a:gd name="adj" fmla="val 9275"/>
            </a:avLst>
          </a:prstGeom>
          <a:solidFill>
            <a:srgbClr val="C00000">
              <a:alpha val="9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8" name="평행 사변형 17">
            <a:extLst>
              <a:ext uri="{FF2B5EF4-FFF2-40B4-BE49-F238E27FC236}">
                <a16:creationId xmlns:a16="http://schemas.microsoft.com/office/drawing/2014/main" id="{ED29B9FF-3780-48D9-B26D-E35C4FB0B3DD}"/>
              </a:ext>
            </a:extLst>
          </p:cNvPr>
          <p:cNvSpPr/>
          <p:nvPr/>
        </p:nvSpPr>
        <p:spPr bwMode="auto">
          <a:xfrm>
            <a:off x="-23456" y="5930471"/>
            <a:ext cx="921836" cy="941447"/>
          </a:xfrm>
          <a:prstGeom prst="parallelogram">
            <a:avLst>
              <a:gd name="adj" fmla="val 5056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6AD983-77CD-484D-A8D8-2AFD0ED3B408}"/>
              </a:ext>
            </a:extLst>
          </p:cNvPr>
          <p:cNvSpPr txBox="1"/>
          <p:nvPr/>
        </p:nvSpPr>
        <p:spPr>
          <a:xfrm>
            <a:off x="35279" y="527240"/>
            <a:ext cx="1761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ほんろん</a:t>
            </a:r>
            <a:endParaRPr lang="ko-KR" altLang="en-US" sz="3200" dirty="0">
              <a:solidFill>
                <a:prstClr val="black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8230BC-5702-4AC7-B744-FCCFAAA42F5E}"/>
              </a:ext>
            </a:extLst>
          </p:cNvPr>
          <p:cNvSpPr txBox="1"/>
          <p:nvPr/>
        </p:nvSpPr>
        <p:spPr>
          <a:xfrm>
            <a:off x="611560" y="6146141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800" b="1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1) </a:t>
            </a:r>
            <a:r>
              <a:rPr kumimoji="1" lang="ja-JP" altLang="en-US" sz="2800" b="1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あなたがたは　おうである　しんとだと　つたえました</a:t>
            </a:r>
            <a:r>
              <a:rPr lang="ko-KR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맑은 고딕" panose="020B0503020000020004" pitchFamily="50" charset="-127"/>
              </a:rPr>
              <a:t> </a:t>
            </a:r>
            <a:endParaRPr kumimoji="1" lang="ko-KR" altLang="en-US" sz="2800" b="1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맑은 고딕" panose="020B0503020000020004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B3A010-F0B8-45EC-B961-782FAA46EEAF}"/>
              </a:ext>
            </a:extLst>
          </p:cNvPr>
          <p:cNvSpPr txBox="1"/>
          <p:nvPr/>
        </p:nvSpPr>
        <p:spPr>
          <a:xfrm>
            <a:off x="1660826" y="280298"/>
            <a:ext cx="69617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ko-KR" sz="3200" b="1" spc="-15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kumimoji="1" lang="en-US" altLang="ko-KR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 </a:t>
            </a:r>
            <a:r>
              <a:rPr kumimoji="1" lang="ja-JP" alt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ペテロは　ちらされた　でしたちに　</a:t>
            </a:r>
            <a:endParaRPr kumimoji="1" lang="en-US" altLang="ja-JP" sz="32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R="0" lvl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ja-JP" alt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てがみを　かきました</a:t>
            </a:r>
            <a:endParaRPr kumimoji="1" lang="en-US" altLang="ko-KR" sz="32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9EB96CA4-A761-49C3-BE5D-0A5FA64F78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130" y="3312686"/>
            <a:ext cx="3936120" cy="2619091"/>
          </a:xfrm>
          <a:prstGeom prst="rect">
            <a:avLst/>
          </a:prstGeom>
        </p:spPr>
      </p:pic>
      <p:pic>
        <p:nvPicPr>
          <p:cNvPr id="15" name="그림 14" descr="텍스트이(가) 표시된 사진&#10;&#10;자동 생성된 설명">
            <a:extLst>
              <a:ext uri="{FF2B5EF4-FFF2-40B4-BE49-F238E27FC236}">
                <a16:creationId xmlns:a16="http://schemas.microsoft.com/office/drawing/2014/main" id="{74007860-5789-4C09-9DF8-7CD574B1C68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459" y="1814369"/>
            <a:ext cx="1827900" cy="3763009"/>
          </a:xfrm>
          <a:prstGeom prst="rect">
            <a:avLst/>
          </a:prstGeom>
        </p:spPr>
      </p:pic>
      <p:pic>
        <p:nvPicPr>
          <p:cNvPr id="17" name="그림 16" descr="컵, 오렌지, 어두운이(가) 표시된 사진&#10;&#10;자동 생성된 설명">
            <a:extLst>
              <a:ext uri="{FF2B5EF4-FFF2-40B4-BE49-F238E27FC236}">
                <a16:creationId xmlns:a16="http://schemas.microsoft.com/office/drawing/2014/main" id="{4A9A2F62-218B-4792-93DD-28331B4580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3" b="8482"/>
          <a:stretch/>
        </p:blipFill>
        <p:spPr>
          <a:xfrm>
            <a:off x="4220047" y="1357516"/>
            <a:ext cx="4828569" cy="477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173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사각형: 잘린 한쪽 모서리 18">
            <a:extLst>
              <a:ext uri="{FF2B5EF4-FFF2-40B4-BE49-F238E27FC236}">
                <a16:creationId xmlns:a16="http://schemas.microsoft.com/office/drawing/2014/main" id="{09E1AF53-C420-4A5D-99BD-024283F81FF6}"/>
              </a:ext>
            </a:extLst>
          </p:cNvPr>
          <p:cNvSpPr/>
          <p:nvPr/>
        </p:nvSpPr>
        <p:spPr bwMode="auto">
          <a:xfrm>
            <a:off x="-252536" y="188639"/>
            <a:ext cx="9391324" cy="1262649"/>
          </a:xfrm>
          <a:prstGeom prst="snip1Rect">
            <a:avLst>
              <a:gd name="adj" fmla="val 50000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원형: 비어 있음 12">
            <a:extLst>
              <a:ext uri="{FF2B5EF4-FFF2-40B4-BE49-F238E27FC236}">
                <a16:creationId xmlns:a16="http://schemas.microsoft.com/office/drawing/2014/main" id="{FFB5D8C1-C927-4C85-AB34-BDCBCD5E507C}"/>
              </a:ext>
            </a:extLst>
          </p:cNvPr>
          <p:cNvSpPr/>
          <p:nvPr/>
        </p:nvSpPr>
        <p:spPr bwMode="auto">
          <a:xfrm>
            <a:off x="-30573" y="-4032"/>
            <a:ext cx="1665534" cy="1631216"/>
          </a:xfrm>
          <a:prstGeom prst="donut">
            <a:avLst>
              <a:gd name="adj" fmla="val 9275"/>
            </a:avLst>
          </a:prstGeom>
          <a:solidFill>
            <a:srgbClr val="C00000">
              <a:alpha val="9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8" name="평행 사변형 17">
            <a:extLst>
              <a:ext uri="{FF2B5EF4-FFF2-40B4-BE49-F238E27FC236}">
                <a16:creationId xmlns:a16="http://schemas.microsoft.com/office/drawing/2014/main" id="{ED29B9FF-3780-48D9-B26D-E35C4FB0B3DD}"/>
              </a:ext>
            </a:extLst>
          </p:cNvPr>
          <p:cNvSpPr/>
          <p:nvPr/>
        </p:nvSpPr>
        <p:spPr bwMode="auto">
          <a:xfrm>
            <a:off x="-23456" y="5930471"/>
            <a:ext cx="921836" cy="941447"/>
          </a:xfrm>
          <a:prstGeom prst="parallelogram">
            <a:avLst>
              <a:gd name="adj" fmla="val 5056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6AD983-77CD-484D-A8D8-2AFD0ED3B408}"/>
              </a:ext>
            </a:extLst>
          </p:cNvPr>
          <p:cNvSpPr txBox="1"/>
          <p:nvPr/>
        </p:nvSpPr>
        <p:spPr>
          <a:xfrm>
            <a:off x="40723" y="519188"/>
            <a:ext cx="1807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ほんろん</a:t>
            </a:r>
            <a:endParaRPr kumimoji="1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8230BC-5702-4AC7-B744-FCCFAAA42F5E}"/>
              </a:ext>
            </a:extLst>
          </p:cNvPr>
          <p:cNvSpPr txBox="1"/>
          <p:nvPr/>
        </p:nvSpPr>
        <p:spPr>
          <a:xfrm>
            <a:off x="719792" y="6129263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kumimoji="1" lang="en-US" altLang="ko-KR" sz="2800" b="1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 </a:t>
            </a:r>
            <a:r>
              <a:rPr kumimoji="1" lang="ja-JP" altLang="en-US" sz="2800" b="1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また、さいしである　しんとだと　いいました</a:t>
            </a:r>
            <a:endParaRPr kumimoji="1" lang="ko-KR" altLang="en-US" sz="2800" b="1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맑은 고딕" panose="020B0503020000020004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E807FC-6D96-4C56-80C3-5601DC1FA240}"/>
              </a:ext>
            </a:extLst>
          </p:cNvPr>
          <p:cNvSpPr txBox="1"/>
          <p:nvPr/>
        </p:nvSpPr>
        <p:spPr>
          <a:xfrm>
            <a:off x="1660826" y="280298"/>
            <a:ext cx="69617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3. </a:t>
            </a:r>
            <a:r>
              <a:rPr kumimoji="1" lang="ja-JP" alt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ペテロは　ちらされた　でしたちに　</a:t>
            </a:r>
            <a:endParaRPr kumimoji="1" lang="en-US" altLang="ja-JP" sz="32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てがみを　かきました</a:t>
            </a:r>
            <a:endParaRPr kumimoji="1" lang="en-US" altLang="ko-KR" sz="32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5" name="그림 14" descr="텍스트이(가) 표시된 사진&#10;&#10;자동 생성된 설명">
            <a:extLst>
              <a:ext uri="{FF2B5EF4-FFF2-40B4-BE49-F238E27FC236}">
                <a16:creationId xmlns:a16="http://schemas.microsoft.com/office/drawing/2014/main" id="{B4682AB1-D1E3-40B3-86F8-C07DBC551F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130" y="3312686"/>
            <a:ext cx="3936120" cy="2619091"/>
          </a:xfrm>
          <a:prstGeom prst="rect">
            <a:avLst/>
          </a:prstGeom>
        </p:spPr>
      </p:pic>
      <p:pic>
        <p:nvPicPr>
          <p:cNvPr id="17" name="그림 16" descr="텍스트이(가) 표시된 사진&#10;&#10;자동 생성된 설명">
            <a:extLst>
              <a:ext uri="{FF2B5EF4-FFF2-40B4-BE49-F238E27FC236}">
                <a16:creationId xmlns:a16="http://schemas.microsoft.com/office/drawing/2014/main" id="{3736F6AF-7C3E-40BF-B382-1C0A5A8BA0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038" y="2044558"/>
            <a:ext cx="1988306" cy="3518945"/>
          </a:xfrm>
          <a:prstGeom prst="rect">
            <a:avLst/>
          </a:prstGeom>
        </p:spPr>
      </p:pic>
      <p:pic>
        <p:nvPicPr>
          <p:cNvPr id="25" name="그림 24" descr="컵, 오렌지, 어두운이(가) 표시된 사진&#10;&#10;자동 생성된 설명">
            <a:extLst>
              <a:ext uri="{FF2B5EF4-FFF2-40B4-BE49-F238E27FC236}">
                <a16:creationId xmlns:a16="http://schemas.microsoft.com/office/drawing/2014/main" id="{26237818-857E-4B2E-B570-E9CD0A74D9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3" b="8482"/>
          <a:stretch/>
        </p:blipFill>
        <p:spPr>
          <a:xfrm>
            <a:off x="4220047" y="1357516"/>
            <a:ext cx="4828569" cy="477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0499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사각형: 잘린 한쪽 모서리 18">
            <a:extLst>
              <a:ext uri="{FF2B5EF4-FFF2-40B4-BE49-F238E27FC236}">
                <a16:creationId xmlns:a16="http://schemas.microsoft.com/office/drawing/2014/main" id="{09E1AF53-C420-4A5D-99BD-024283F81FF6}"/>
              </a:ext>
            </a:extLst>
          </p:cNvPr>
          <p:cNvSpPr/>
          <p:nvPr/>
        </p:nvSpPr>
        <p:spPr bwMode="auto">
          <a:xfrm>
            <a:off x="-252536" y="188639"/>
            <a:ext cx="9391324" cy="1262649"/>
          </a:xfrm>
          <a:prstGeom prst="snip1Rect">
            <a:avLst>
              <a:gd name="adj" fmla="val 50000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원형: 비어 있음 12">
            <a:extLst>
              <a:ext uri="{FF2B5EF4-FFF2-40B4-BE49-F238E27FC236}">
                <a16:creationId xmlns:a16="http://schemas.microsoft.com/office/drawing/2014/main" id="{FFB5D8C1-C927-4C85-AB34-BDCBCD5E507C}"/>
              </a:ext>
            </a:extLst>
          </p:cNvPr>
          <p:cNvSpPr/>
          <p:nvPr/>
        </p:nvSpPr>
        <p:spPr bwMode="auto">
          <a:xfrm>
            <a:off x="-30573" y="-4032"/>
            <a:ext cx="1665534" cy="1631216"/>
          </a:xfrm>
          <a:prstGeom prst="donut">
            <a:avLst>
              <a:gd name="adj" fmla="val 9275"/>
            </a:avLst>
          </a:prstGeom>
          <a:solidFill>
            <a:srgbClr val="C00000">
              <a:alpha val="9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8" name="평행 사변형 17">
            <a:extLst>
              <a:ext uri="{FF2B5EF4-FFF2-40B4-BE49-F238E27FC236}">
                <a16:creationId xmlns:a16="http://schemas.microsoft.com/office/drawing/2014/main" id="{ED29B9FF-3780-48D9-B26D-E35C4FB0B3DD}"/>
              </a:ext>
            </a:extLst>
          </p:cNvPr>
          <p:cNvSpPr/>
          <p:nvPr/>
        </p:nvSpPr>
        <p:spPr bwMode="auto">
          <a:xfrm>
            <a:off x="-23456" y="5930471"/>
            <a:ext cx="921836" cy="941447"/>
          </a:xfrm>
          <a:prstGeom prst="parallelogram">
            <a:avLst>
              <a:gd name="adj" fmla="val 5056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6AD983-77CD-484D-A8D8-2AFD0ED3B408}"/>
              </a:ext>
            </a:extLst>
          </p:cNvPr>
          <p:cNvSpPr txBox="1"/>
          <p:nvPr/>
        </p:nvSpPr>
        <p:spPr>
          <a:xfrm>
            <a:off x="16130" y="509873"/>
            <a:ext cx="1721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ほんろん</a:t>
            </a:r>
            <a:endParaRPr kumimoji="1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8230BC-5702-4AC7-B744-FCCFAAA42F5E}"/>
              </a:ext>
            </a:extLst>
          </p:cNvPr>
          <p:cNvSpPr txBox="1"/>
          <p:nvPr/>
        </p:nvSpPr>
        <p:spPr>
          <a:xfrm>
            <a:off x="611560" y="6146141"/>
            <a:ext cx="8527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kumimoji="1" lang="en-US" altLang="ko-KR" sz="2800" b="1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 </a:t>
            </a:r>
            <a:r>
              <a:rPr kumimoji="1" lang="ja-JP" altLang="en-US" sz="2800" b="1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そして　よげんしゃである　しんとだと　いいました</a:t>
            </a:r>
            <a:endParaRPr kumimoji="1" lang="ko-KR" altLang="en-US" sz="2800" b="1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맑은 고딕" panose="020B0503020000020004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D3E182-7F30-4FCA-90E2-9E1D9FB303D2}"/>
              </a:ext>
            </a:extLst>
          </p:cNvPr>
          <p:cNvSpPr txBox="1"/>
          <p:nvPr/>
        </p:nvSpPr>
        <p:spPr>
          <a:xfrm>
            <a:off x="1660826" y="280298"/>
            <a:ext cx="69617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3. </a:t>
            </a:r>
            <a:r>
              <a:rPr kumimoji="1" lang="ja-JP" alt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ペテロは　ちらされた　でしたちに　</a:t>
            </a:r>
            <a:endParaRPr kumimoji="1" lang="en-US" altLang="ja-JP" sz="32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てがみを　かきました</a:t>
            </a:r>
            <a:endParaRPr kumimoji="1" lang="en-US" altLang="ko-KR" sz="32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0" name="그림 19" descr="텍스트이(가) 표시된 사진&#10;&#10;자동 생성된 설명">
            <a:extLst>
              <a:ext uri="{FF2B5EF4-FFF2-40B4-BE49-F238E27FC236}">
                <a16:creationId xmlns:a16="http://schemas.microsoft.com/office/drawing/2014/main" id="{CFEC9243-599C-4259-A905-E5B8CEFBFB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130" y="3312686"/>
            <a:ext cx="3936120" cy="2619091"/>
          </a:xfrm>
          <a:prstGeom prst="rect">
            <a:avLst/>
          </a:prstGeom>
        </p:spPr>
      </p:pic>
      <p:pic>
        <p:nvPicPr>
          <p:cNvPr id="27" name="그림 26" descr="옅은이(가) 표시된 사진&#10;&#10;자동 생성된 설명">
            <a:extLst>
              <a:ext uri="{FF2B5EF4-FFF2-40B4-BE49-F238E27FC236}">
                <a16:creationId xmlns:a16="http://schemas.microsoft.com/office/drawing/2014/main" id="{D419C880-523A-4C7B-BBA1-843BC6D213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171817"/>
            <a:ext cx="2664296" cy="3253794"/>
          </a:xfrm>
          <a:prstGeom prst="rect">
            <a:avLst/>
          </a:prstGeom>
        </p:spPr>
      </p:pic>
      <p:pic>
        <p:nvPicPr>
          <p:cNvPr id="21" name="그림 20" descr="컵, 오렌지, 어두운이(가) 표시된 사진&#10;&#10;자동 생성된 설명">
            <a:extLst>
              <a:ext uri="{FF2B5EF4-FFF2-40B4-BE49-F238E27FC236}">
                <a16:creationId xmlns:a16="http://schemas.microsoft.com/office/drawing/2014/main" id="{62F968CE-4CA2-4B80-9241-35A0404A5AD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3" b="8482"/>
          <a:stretch/>
        </p:blipFill>
        <p:spPr>
          <a:xfrm>
            <a:off x="4220047" y="1357516"/>
            <a:ext cx="4828569" cy="477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407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사각형: 잘린 한쪽 모서리 18">
            <a:extLst>
              <a:ext uri="{FF2B5EF4-FFF2-40B4-BE49-F238E27FC236}">
                <a16:creationId xmlns:a16="http://schemas.microsoft.com/office/drawing/2014/main" id="{09E1AF53-C420-4A5D-99BD-024283F81FF6}"/>
              </a:ext>
            </a:extLst>
          </p:cNvPr>
          <p:cNvSpPr/>
          <p:nvPr/>
        </p:nvSpPr>
        <p:spPr bwMode="auto">
          <a:xfrm>
            <a:off x="-252536" y="188639"/>
            <a:ext cx="9391324" cy="1262649"/>
          </a:xfrm>
          <a:prstGeom prst="snip1Rect">
            <a:avLst>
              <a:gd name="adj" fmla="val 30749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원형: 비어 있음 12">
            <a:extLst>
              <a:ext uri="{FF2B5EF4-FFF2-40B4-BE49-F238E27FC236}">
                <a16:creationId xmlns:a16="http://schemas.microsoft.com/office/drawing/2014/main" id="{FFB5D8C1-C927-4C85-AB34-BDCBCD5E507C}"/>
              </a:ext>
            </a:extLst>
          </p:cNvPr>
          <p:cNvSpPr/>
          <p:nvPr/>
        </p:nvSpPr>
        <p:spPr bwMode="auto">
          <a:xfrm>
            <a:off x="-30573" y="-4032"/>
            <a:ext cx="1665534" cy="1631216"/>
          </a:xfrm>
          <a:prstGeom prst="donut">
            <a:avLst>
              <a:gd name="adj" fmla="val 9275"/>
            </a:avLst>
          </a:prstGeom>
          <a:solidFill>
            <a:srgbClr val="C00000">
              <a:alpha val="9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8" name="평행 사변형 17">
            <a:extLst>
              <a:ext uri="{FF2B5EF4-FFF2-40B4-BE49-F238E27FC236}">
                <a16:creationId xmlns:a16="http://schemas.microsoft.com/office/drawing/2014/main" id="{ED29B9FF-3780-48D9-B26D-E35C4FB0B3DD}"/>
              </a:ext>
            </a:extLst>
          </p:cNvPr>
          <p:cNvSpPr/>
          <p:nvPr/>
        </p:nvSpPr>
        <p:spPr bwMode="auto">
          <a:xfrm flipH="1">
            <a:off x="8676456" y="188639"/>
            <a:ext cx="1184647" cy="1262648"/>
          </a:xfrm>
          <a:prstGeom prst="parallelogram">
            <a:avLst>
              <a:gd name="adj" fmla="val 38243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6AD983-77CD-484D-A8D8-2AFD0ED3B408}"/>
              </a:ext>
            </a:extLst>
          </p:cNvPr>
          <p:cNvSpPr txBox="1"/>
          <p:nvPr/>
        </p:nvSpPr>
        <p:spPr>
          <a:xfrm>
            <a:off x="-30573" y="564774"/>
            <a:ext cx="1841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けつろん</a:t>
            </a:r>
            <a:endParaRPr kumimoji="1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  <a:cs typeface="+mn-cs"/>
            </a:endParaRPr>
          </a:p>
        </p:txBody>
      </p:sp>
      <p:sp>
        <p:nvSpPr>
          <p:cNvPr id="14" name="순서도: 자기 디스크 13">
            <a:extLst>
              <a:ext uri="{FF2B5EF4-FFF2-40B4-BE49-F238E27FC236}">
                <a16:creationId xmlns:a16="http://schemas.microsoft.com/office/drawing/2014/main" id="{E613C040-F4CC-405C-AD6F-F54D978E4A34}"/>
              </a:ext>
            </a:extLst>
          </p:cNvPr>
          <p:cNvSpPr/>
          <p:nvPr/>
        </p:nvSpPr>
        <p:spPr bwMode="auto">
          <a:xfrm>
            <a:off x="5220073" y="4656338"/>
            <a:ext cx="3632010" cy="1761552"/>
          </a:xfrm>
          <a:prstGeom prst="flowChartMagneticDisk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1. 3. 8</a:t>
            </a:r>
            <a:r>
              <a:rPr kumimoji="0" lang="ko-KR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– </a:t>
            </a:r>
            <a:r>
              <a:rPr kumimoji="0" lang="ja-JP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こくいん</a:t>
            </a:r>
            <a:endParaRPr kumimoji="0" lang="ko-KR" altLang="en-US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34" charset="-127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5" name="순서도: 자기 디스크 14">
            <a:extLst>
              <a:ext uri="{FF2B5EF4-FFF2-40B4-BE49-F238E27FC236}">
                <a16:creationId xmlns:a16="http://schemas.microsoft.com/office/drawing/2014/main" id="{10AE2C20-6BE1-4BE9-BD06-D27E75EB8134}"/>
              </a:ext>
            </a:extLst>
          </p:cNvPr>
          <p:cNvSpPr/>
          <p:nvPr/>
        </p:nvSpPr>
        <p:spPr bwMode="auto">
          <a:xfrm>
            <a:off x="5216746" y="3251624"/>
            <a:ext cx="3632010" cy="1761552"/>
          </a:xfrm>
          <a:prstGeom prst="flowChartMagneticDisk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3. 9. 3 – </a:t>
            </a:r>
            <a:r>
              <a:rPr kumimoji="0" lang="ja-JP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こくいん</a:t>
            </a:r>
            <a:endParaRPr kumimoji="0" lang="ko-KR" altLang="en-US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Ｐゴシック" panose="020B0600070205080204" pitchFamily="50" charset="-128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6" name="순서도: 자기 디스크 15">
            <a:extLst>
              <a:ext uri="{FF2B5EF4-FFF2-40B4-BE49-F238E27FC236}">
                <a16:creationId xmlns:a16="http://schemas.microsoft.com/office/drawing/2014/main" id="{7241E80C-D53D-49AA-8BD1-3FB99160C7D8}"/>
              </a:ext>
            </a:extLst>
          </p:cNvPr>
          <p:cNvSpPr/>
          <p:nvPr/>
        </p:nvSpPr>
        <p:spPr bwMode="auto">
          <a:xfrm>
            <a:off x="5199007" y="1844824"/>
            <a:ext cx="3632010" cy="1761552"/>
          </a:xfrm>
          <a:prstGeom prst="flowChartMagneticDisk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みことばと　いのりの</a:t>
            </a:r>
            <a:endParaRPr kumimoji="0" lang="en-US" altLang="ja-JP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なかで　みらいを　</a:t>
            </a:r>
            <a:endParaRPr kumimoji="0" lang="en-US" altLang="ja-JP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みる　こくいん</a:t>
            </a:r>
            <a:r>
              <a:rPr kumimoji="0" lang="ko-KR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맑은 고딕" panose="020B0503020000020004" pitchFamily="50" charset="-127"/>
                <a:cs typeface="+mn-cs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C88CC2-C3F1-425D-B5A2-76EE98FF2E2A}"/>
              </a:ext>
            </a:extLst>
          </p:cNvPr>
          <p:cNvSpPr txBox="1"/>
          <p:nvPr/>
        </p:nvSpPr>
        <p:spPr>
          <a:xfrm>
            <a:off x="1475656" y="440110"/>
            <a:ext cx="7373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みざか</a:t>
            </a:r>
            <a:r>
              <a:rPr kumimoji="1" lang="ko-KR" alt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맑은 고딕" panose="020B0503020000020004" pitchFamily="50" charset="-127"/>
                <a:cs typeface="+mn-cs"/>
              </a:rPr>
              <a:t> </a:t>
            </a:r>
            <a:r>
              <a:rPr kumimoji="1" lang="en-US" altLang="ko-KR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= </a:t>
            </a:r>
            <a:r>
              <a:rPr kumimoji="1" lang="ja-JP" alt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みざの　しゅくふくを　あじわう　</a:t>
            </a:r>
            <a:endParaRPr kumimoji="1" lang="en-US" altLang="ja-JP" sz="32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いのり</a:t>
            </a:r>
            <a:r>
              <a:rPr kumimoji="1" lang="ko-KR" alt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맑은 고딕" panose="020B0503020000020004" pitchFamily="50" charset="-127"/>
                <a:cs typeface="+mn-cs"/>
              </a:rPr>
              <a:t> </a:t>
            </a:r>
            <a:r>
              <a:rPr kumimoji="1" lang="en-US" altLang="ko-KR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24</a:t>
            </a:r>
          </a:p>
        </p:txBody>
      </p:sp>
      <p:pic>
        <p:nvPicPr>
          <p:cNvPr id="12" name="그림 11" descr="인형, 장난감, 벡터그래픽이(가) 표시된 사진&#10;&#10;자동 생성된 설명">
            <a:extLst>
              <a:ext uri="{FF2B5EF4-FFF2-40B4-BE49-F238E27FC236}">
                <a16:creationId xmlns:a16="http://schemas.microsoft.com/office/drawing/2014/main" id="{4DFBEBD9-F522-426C-9BDB-2BC10F1071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655" y="4393195"/>
            <a:ext cx="2325132" cy="2132498"/>
          </a:xfrm>
          <a:prstGeom prst="rect">
            <a:avLst/>
          </a:prstGeom>
        </p:spPr>
      </p:pic>
      <p:pic>
        <p:nvPicPr>
          <p:cNvPr id="17" name="그림 16" descr="텍스트, 벡터그래픽이(가) 표시된 사진&#10;&#10;자동 생성된 설명">
            <a:extLst>
              <a:ext uri="{FF2B5EF4-FFF2-40B4-BE49-F238E27FC236}">
                <a16:creationId xmlns:a16="http://schemas.microsoft.com/office/drawing/2014/main" id="{6647D97E-B696-44FC-B0FB-CE75C32EE9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351" y="1700616"/>
            <a:ext cx="1830087" cy="2564503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24B4C4A2-B399-413F-A97B-7AEDCE04CF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97" y="1414045"/>
            <a:ext cx="3040927" cy="315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0846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62C2079F-8E02-44AD-8954-74FC05168365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331" y="1775788"/>
            <a:ext cx="966322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3">
            <a:extLst>
              <a:ext uri="{FF2B5EF4-FFF2-40B4-BE49-F238E27FC236}">
                <a16:creationId xmlns:a16="http://schemas.microsoft.com/office/drawing/2014/main" id="{9FFD0B72-0291-4713-AD0D-CA88D3A1D5A3}"/>
              </a:ext>
            </a:extLst>
          </p:cNvPr>
          <p:cNvSpPr>
            <a:spLocks/>
          </p:cNvSpPr>
          <p:nvPr/>
        </p:nvSpPr>
        <p:spPr bwMode="auto">
          <a:xfrm>
            <a:off x="539552" y="723305"/>
            <a:ext cx="892969" cy="892969"/>
          </a:xfrm>
          <a:prstGeom prst="ellipse">
            <a:avLst/>
          </a:prstGeom>
          <a:solidFill>
            <a:srgbClr val="FF00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6" name="Oval 4">
            <a:extLst>
              <a:ext uri="{FF2B5EF4-FFF2-40B4-BE49-F238E27FC236}">
                <a16:creationId xmlns:a16="http://schemas.microsoft.com/office/drawing/2014/main" id="{DEA24223-75DC-42C3-B6A0-4C65AF245493}"/>
              </a:ext>
            </a:extLst>
          </p:cNvPr>
          <p:cNvSpPr>
            <a:spLocks/>
          </p:cNvSpPr>
          <p:nvPr/>
        </p:nvSpPr>
        <p:spPr bwMode="auto">
          <a:xfrm>
            <a:off x="1432521" y="723305"/>
            <a:ext cx="892969" cy="892969"/>
          </a:xfrm>
          <a:prstGeom prst="ellipse">
            <a:avLst/>
          </a:prstGeom>
          <a:solidFill>
            <a:srgbClr val="FF530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7" name="Oval 5">
            <a:extLst>
              <a:ext uri="{FF2B5EF4-FFF2-40B4-BE49-F238E27FC236}">
                <a16:creationId xmlns:a16="http://schemas.microsoft.com/office/drawing/2014/main" id="{24FF77A8-C6D3-441F-913C-77EE6FDE6D6A}"/>
              </a:ext>
            </a:extLst>
          </p:cNvPr>
          <p:cNvSpPr>
            <a:spLocks/>
          </p:cNvSpPr>
          <p:nvPr/>
        </p:nvSpPr>
        <p:spPr bwMode="auto">
          <a:xfrm>
            <a:off x="2353379" y="723305"/>
            <a:ext cx="892969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を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8" name="Oval 6">
            <a:extLst>
              <a:ext uri="{FF2B5EF4-FFF2-40B4-BE49-F238E27FC236}">
                <a16:creationId xmlns:a16="http://schemas.microsoft.com/office/drawing/2014/main" id="{E284B3FF-8A66-4FCA-855C-3823E5865B13}"/>
              </a:ext>
            </a:extLst>
          </p:cNvPr>
          <p:cNvSpPr>
            <a:spLocks/>
          </p:cNvSpPr>
          <p:nvPr/>
        </p:nvSpPr>
        <p:spPr bwMode="auto">
          <a:xfrm>
            <a:off x="3412622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し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9" name="Oval 7">
            <a:extLst>
              <a:ext uri="{FF2B5EF4-FFF2-40B4-BE49-F238E27FC236}">
                <a16:creationId xmlns:a16="http://schemas.microsoft.com/office/drawing/2014/main" id="{5380BA87-6229-4D3B-BFD4-319F5FEF2A25}"/>
              </a:ext>
            </a:extLst>
          </p:cNvPr>
          <p:cNvSpPr>
            <a:spLocks/>
          </p:cNvSpPr>
          <p:nvPr/>
        </p:nvSpPr>
        <p:spPr bwMode="auto">
          <a:xfrm>
            <a:off x="5133453" y="723305"/>
            <a:ext cx="892969" cy="892969"/>
          </a:xfrm>
          <a:prstGeom prst="ellipse">
            <a:avLst/>
          </a:prstGeom>
          <a:solidFill>
            <a:srgbClr val="003DCC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20" name="Oval 8">
            <a:extLst>
              <a:ext uri="{FF2B5EF4-FFF2-40B4-BE49-F238E27FC236}">
                <a16:creationId xmlns:a16="http://schemas.microsoft.com/office/drawing/2014/main" id="{8E4736F9-F117-4498-9574-94387FE6DEA7}"/>
              </a:ext>
            </a:extLst>
          </p:cNvPr>
          <p:cNvSpPr>
            <a:spLocks/>
          </p:cNvSpPr>
          <p:nvPr/>
        </p:nvSpPr>
        <p:spPr bwMode="auto">
          <a:xfrm>
            <a:off x="6026422" y="723305"/>
            <a:ext cx="892969" cy="892969"/>
          </a:xfrm>
          <a:prstGeom prst="ellipse">
            <a:avLst/>
          </a:prstGeom>
          <a:solidFill>
            <a:srgbClr val="001F67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21" name="Oval 9">
            <a:extLst>
              <a:ext uri="{FF2B5EF4-FFF2-40B4-BE49-F238E27FC236}">
                <a16:creationId xmlns:a16="http://schemas.microsoft.com/office/drawing/2014/main" id="{9A151D0B-B589-4B29-B97D-60F75778E407}"/>
              </a:ext>
            </a:extLst>
          </p:cNvPr>
          <p:cNvSpPr>
            <a:spLocks/>
          </p:cNvSpPr>
          <p:nvPr/>
        </p:nvSpPr>
        <p:spPr bwMode="auto">
          <a:xfrm>
            <a:off x="6919391" y="688309"/>
            <a:ext cx="892969" cy="892969"/>
          </a:xfrm>
          <a:prstGeom prst="ellipse">
            <a:avLst/>
          </a:prstGeom>
          <a:solidFill>
            <a:srgbClr val="3B00A4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22" name="Oval 10">
            <a:extLst>
              <a:ext uri="{FF2B5EF4-FFF2-40B4-BE49-F238E27FC236}">
                <a16:creationId xmlns:a16="http://schemas.microsoft.com/office/drawing/2014/main" id="{3072ECCC-5F62-4738-9C65-92B82E03EF1F}"/>
              </a:ext>
            </a:extLst>
          </p:cNvPr>
          <p:cNvSpPr>
            <a:spLocks/>
          </p:cNvSpPr>
          <p:nvPr/>
        </p:nvSpPr>
        <p:spPr bwMode="auto">
          <a:xfrm>
            <a:off x="7812360" y="702846"/>
            <a:ext cx="892969" cy="892969"/>
          </a:xfrm>
          <a:prstGeom prst="ellipse">
            <a:avLst/>
          </a:prstGeom>
          <a:solidFill>
            <a:srgbClr val="C632FD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23" name="Oval 6">
            <a:extLst>
              <a:ext uri="{FF2B5EF4-FFF2-40B4-BE49-F238E27FC236}">
                <a16:creationId xmlns:a16="http://schemas.microsoft.com/office/drawing/2014/main" id="{1A521863-CE8A-4655-BB24-A0F535772217}"/>
              </a:ext>
            </a:extLst>
          </p:cNvPr>
          <p:cNvSpPr>
            <a:spLocks/>
          </p:cNvSpPr>
          <p:nvPr/>
        </p:nvSpPr>
        <p:spPr bwMode="auto">
          <a:xfrm>
            <a:off x="4089796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て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24" name="모서리가 둥근 직사각형 14">
            <a:extLst>
              <a:ext uri="{FF2B5EF4-FFF2-40B4-BE49-F238E27FC236}">
                <a16:creationId xmlns:a16="http://schemas.microsoft.com/office/drawing/2014/main" id="{0408E255-E079-43FE-A87A-1FE7DA18519B}"/>
              </a:ext>
            </a:extLst>
          </p:cNvPr>
          <p:cNvSpPr/>
          <p:nvPr/>
        </p:nvSpPr>
        <p:spPr>
          <a:xfrm>
            <a:off x="367277" y="1888900"/>
            <a:ext cx="8497529" cy="1616298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みことば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-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0" lang="ja-JP" altLang="en-US" sz="2800" dirty="0">
                <a:solidFill>
                  <a:srgbClr val="00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ペテロは　よげんされた　みことばの　</a:t>
            </a:r>
            <a:endParaRPr kumimoji="0" lang="en-US" altLang="ja-JP" sz="2800" dirty="0">
              <a:solidFill>
                <a:srgbClr val="0066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dirty="0">
                <a:solidFill>
                  <a:srgbClr val="00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じょうじゅの　なかで　３つの　しょくぶんの　たいし</a:t>
            </a:r>
            <a:endParaRPr kumimoji="0" lang="en-US" altLang="ja-JP" sz="2800" dirty="0">
              <a:solidFill>
                <a:srgbClr val="0066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dirty="0">
                <a:solidFill>
                  <a:srgbClr val="00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として　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あらかじめ　せいふくの　しゅくふくを　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あじわいました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모서리가 둥근 직사각형 16">
            <a:extLst>
              <a:ext uri="{FF2B5EF4-FFF2-40B4-BE49-F238E27FC236}">
                <a16:creationId xmlns:a16="http://schemas.microsoft.com/office/drawing/2014/main" id="{795CE58C-5AF5-4AE0-81C8-10346C4DDC1D}"/>
              </a:ext>
            </a:extLst>
          </p:cNvPr>
          <p:cNvSpPr/>
          <p:nvPr/>
        </p:nvSpPr>
        <p:spPr>
          <a:xfrm>
            <a:off x="367277" y="4840903"/>
            <a:ext cx="8473978" cy="135431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じっせん　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–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ゆっくり　こきゅうを　して　わたしに　</a:t>
            </a:r>
            <a:endParaRPr kumimoji="0" lang="en-US" altLang="ja-JP" sz="2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あたえられた　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みことばを　こくいんしよう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모서리가 둥근 직사각형 15">
            <a:extLst>
              <a:ext uri="{FF2B5EF4-FFF2-40B4-BE49-F238E27FC236}">
                <a16:creationId xmlns:a16="http://schemas.microsoft.com/office/drawing/2014/main" id="{3017F129-0ACB-4538-BFD1-6E1BA2B0CC81}"/>
              </a:ext>
            </a:extLst>
          </p:cNvPr>
          <p:cNvSpPr/>
          <p:nvPr/>
        </p:nvSpPr>
        <p:spPr>
          <a:xfrm>
            <a:off x="367277" y="3692136"/>
            <a:ext cx="8473978" cy="961829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いのり　ｰ　みことばを　かんがえて　いのりぶんを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かいてみよう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3B3F4B5-6C54-4E66-AB41-747287793F18}"/>
              </a:ext>
            </a:extLst>
          </p:cNvPr>
          <p:cNvSpPr txBox="1"/>
          <p:nvPr/>
        </p:nvSpPr>
        <p:spPr>
          <a:xfrm>
            <a:off x="395536" y="83671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ＭＳ Ｐゴシック" panose="020B0600070205080204" pitchFamily="50" charset="-128"/>
                <a:cs typeface="+mn-cs"/>
              </a:rPr>
              <a:t>フォーラム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1DC356D-B208-4AFD-BB33-CA67FD14F6DC}"/>
              </a:ext>
            </a:extLst>
          </p:cNvPr>
          <p:cNvSpPr txBox="1"/>
          <p:nvPr/>
        </p:nvSpPr>
        <p:spPr>
          <a:xfrm>
            <a:off x="5223067" y="828620"/>
            <a:ext cx="3482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ＭＳ Ｐゴシック" panose="020B0600070205080204" pitchFamily="50" charset="-128"/>
                <a:cs typeface="+mn-cs"/>
              </a:rPr>
              <a:t>こく　いん　し　よう</a:t>
            </a:r>
          </a:p>
        </p:txBody>
      </p:sp>
    </p:spTree>
    <p:extLst>
      <p:ext uri="{BB962C8B-B14F-4D97-AF65-F5344CB8AC3E}">
        <p14:creationId xmlns:p14="http://schemas.microsoft.com/office/powerpoint/2010/main" val="36389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사각형: 잘린 한쪽 모서리 18">
            <a:extLst>
              <a:ext uri="{FF2B5EF4-FFF2-40B4-BE49-F238E27FC236}">
                <a16:creationId xmlns:a16="http://schemas.microsoft.com/office/drawing/2014/main" id="{09E1AF53-C420-4A5D-99BD-024283F81FF6}"/>
              </a:ext>
            </a:extLst>
          </p:cNvPr>
          <p:cNvSpPr/>
          <p:nvPr/>
        </p:nvSpPr>
        <p:spPr bwMode="auto">
          <a:xfrm>
            <a:off x="-252536" y="188639"/>
            <a:ext cx="9391324" cy="1262649"/>
          </a:xfrm>
          <a:prstGeom prst="snip1Rect">
            <a:avLst>
              <a:gd name="adj" fmla="val 30749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ko-KR" altLang="en-US" sz="2400" kern="0">
              <a:effectLst>
                <a:outerShdw blurRad="38100" dist="38100" dir="2700000" algn="tl">
                  <a:srgbClr val="53585F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3" name="원형: 비어 있음 12">
            <a:extLst>
              <a:ext uri="{FF2B5EF4-FFF2-40B4-BE49-F238E27FC236}">
                <a16:creationId xmlns:a16="http://schemas.microsoft.com/office/drawing/2014/main" id="{FFB5D8C1-C927-4C85-AB34-BDCBCD5E507C}"/>
              </a:ext>
            </a:extLst>
          </p:cNvPr>
          <p:cNvSpPr/>
          <p:nvPr/>
        </p:nvSpPr>
        <p:spPr bwMode="auto">
          <a:xfrm>
            <a:off x="-30573" y="-4032"/>
            <a:ext cx="1665534" cy="1631216"/>
          </a:xfrm>
          <a:prstGeom prst="donut">
            <a:avLst>
              <a:gd name="adj" fmla="val 9275"/>
            </a:avLst>
          </a:prstGeom>
          <a:solidFill>
            <a:srgbClr val="C00000">
              <a:alpha val="9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ko-KR" altLang="en-US" sz="2400" kern="0">
              <a:solidFill>
                <a:schemeClr val="tx1"/>
              </a:solidFill>
              <a:effectLst>
                <a:outerShdw blurRad="38100" dist="38100" dir="2700000" algn="tl">
                  <a:srgbClr val="53585F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8" name="평행 사변형 17">
            <a:extLst>
              <a:ext uri="{FF2B5EF4-FFF2-40B4-BE49-F238E27FC236}">
                <a16:creationId xmlns:a16="http://schemas.microsoft.com/office/drawing/2014/main" id="{ED29B9FF-3780-48D9-B26D-E35C4FB0B3DD}"/>
              </a:ext>
            </a:extLst>
          </p:cNvPr>
          <p:cNvSpPr/>
          <p:nvPr/>
        </p:nvSpPr>
        <p:spPr bwMode="auto">
          <a:xfrm flipH="1">
            <a:off x="8676456" y="188639"/>
            <a:ext cx="1184647" cy="1262648"/>
          </a:xfrm>
          <a:prstGeom prst="parallelogram">
            <a:avLst>
              <a:gd name="adj" fmla="val 38243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ko-KR" altLang="en-US" sz="2400" kern="0">
              <a:effectLst>
                <a:outerShdw blurRad="38100" dist="38100" dir="2700000" algn="tl">
                  <a:srgbClr val="53585F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6AD983-77CD-484D-A8D8-2AFD0ED3B408}"/>
              </a:ext>
            </a:extLst>
          </p:cNvPr>
          <p:cNvSpPr txBox="1"/>
          <p:nvPr/>
        </p:nvSpPr>
        <p:spPr>
          <a:xfrm>
            <a:off x="95499" y="388020"/>
            <a:ext cx="1539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じょろん</a:t>
            </a:r>
            <a:endParaRPr lang="ko-KR" altLang="en-US" sz="3200" dirty="0">
              <a:solidFill>
                <a:prstClr val="black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B8328E-CB3E-4931-9970-11AB1DCCE7A9}"/>
              </a:ext>
            </a:extLst>
          </p:cNvPr>
          <p:cNvSpPr txBox="1"/>
          <p:nvPr/>
        </p:nvSpPr>
        <p:spPr>
          <a:xfrm>
            <a:off x="1475656" y="440110"/>
            <a:ext cx="7373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800" b="1" spc="-15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こくいん　せんそう</a:t>
            </a:r>
            <a:endParaRPr kumimoji="1" lang="en-US" altLang="ko-KR" sz="48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0" name="그림 9" descr="장난감, 인형이(가) 표시된 사진&#10;&#10;자동 생성된 설명">
            <a:extLst>
              <a:ext uri="{FF2B5EF4-FFF2-40B4-BE49-F238E27FC236}">
                <a16:creationId xmlns:a16="http://schemas.microsoft.com/office/drawing/2014/main" id="{1833A8C5-61CE-45AF-BFD1-AC23652C6B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82" y="1323197"/>
            <a:ext cx="2664296" cy="4955894"/>
          </a:xfrm>
          <a:prstGeom prst="rect">
            <a:avLst/>
          </a:prstGeom>
        </p:spPr>
      </p:pic>
      <p:sp>
        <p:nvSpPr>
          <p:cNvPr id="30" name="순서도: 자기 디스크 29">
            <a:extLst>
              <a:ext uri="{FF2B5EF4-FFF2-40B4-BE49-F238E27FC236}">
                <a16:creationId xmlns:a16="http://schemas.microsoft.com/office/drawing/2014/main" id="{FC24CCA3-BE52-4344-BB15-A9962B4BA3C0}"/>
              </a:ext>
            </a:extLst>
          </p:cNvPr>
          <p:cNvSpPr/>
          <p:nvPr/>
        </p:nvSpPr>
        <p:spPr bwMode="auto">
          <a:xfrm>
            <a:off x="5476366" y="4659988"/>
            <a:ext cx="3056074" cy="1586525"/>
          </a:xfrm>
          <a:prstGeom prst="flowChartMagneticDisk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b="1" kern="0" dirty="0">
                <a:solidFill>
                  <a:prstClr val="white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1. 3. 8</a:t>
            </a:r>
            <a:r>
              <a:rPr kumimoji="0" lang="ko-KR" altLang="en-US" sz="2800" b="1" kern="0" dirty="0">
                <a:solidFill>
                  <a:prstClr val="white"/>
                </a:solidFill>
                <a:latin typeface="ＭＳ Ｐゴシック" panose="020B0600070205080204" pitchFamily="50" charset="-128"/>
                <a:ea typeface="맑은 고딕" panose="020B0503020000020004" pitchFamily="50" charset="-127"/>
              </a:rPr>
              <a:t> </a:t>
            </a:r>
            <a:r>
              <a:rPr kumimoji="0" lang="en-US" altLang="ko-KR" sz="2800" b="1" kern="0" dirty="0">
                <a:solidFill>
                  <a:prstClr val="white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– </a:t>
            </a:r>
            <a:r>
              <a:rPr kumimoji="0" lang="ja-JP" altLang="en-US" sz="2800" b="1" kern="0" dirty="0">
                <a:solidFill>
                  <a:prstClr val="white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こくいん</a:t>
            </a:r>
            <a:endParaRPr kumimoji="0" lang="ko-KR" altLang="en-US" sz="2800" b="1" kern="0" dirty="0">
              <a:solidFill>
                <a:prstClr val="white"/>
              </a:solidFill>
              <a:latin typeface="ＭＳ Ｐゴシック" panose="020B0600070205080204" pitchFamily="50" charset="-128"/>
              <a:ea typeface="맑은 고딕" panose="020B0503020000020004" pitchFamily="50" charset="-127"/>
            </a:endParaRPr>
          </a:p>
        </p:txBody>
      </p:sp>
      <p:sp>
        <p:nvSpPr>
          <p:cNvPr id="31" name="순서도: 자기 디스크 30">
            <a:extLst>
              <a:ext uri="{FF2B5EF4-FFF2-40B4-BE49-F238E27FC236}">
                <a16:creationId xmlns:a16="http://schemas.microsoft.com/office/drawing/2014/main" id="{5082F44B-5A40-455E-9CCD-0BA0C8A1BF15}"/>
              </a:ext>
            </a:extLst>
          </p:cNvPr>
          <p:cNvSpPr/>
          <p:nvPr/>
        </p:nvSpPr>
        <p:spPr bwMode="auto">
          <a:xfrm>
            <a:off x="5476366" y="3396422"/>
            <a:ext cx="3037602" cy="1586525"/>
          </a:xfrm>
          <a:prstGeom prst="flowChartMagneticDisk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b="1" kern="0" dirty="0">
                <a:solidFill>
                  <a:prstClr val="white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9. 3 – </a:t>
            </a:r>
            <a:r>
              <a:rPr kumimoji="0" lang="ja-JP" altLang="en-US" sz="2800" b="1" kern="0" dirty="0">
                <a:solidFill>
                  <a:prstClr val="white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こくいん</a:t>
            </a:r>
            <a:endParaRPr kumimoji="0" lang="ko-KR" altLang="en-US" sz="2800" b="1" kern="0" dirty="0">
              <a:solidFill>
                <a:prstClr val="white"/>
              </a:solidFill>
              <a:latin typeface="ＭＳ Ｐゴシック" panose="020B0600070205080204" pitchFamily="50" charset="-128"/>
              <a:ea typeface="맑은 고딕" panose="020B0503020000020004" pitchFamily="50" charset="-127"/>
            </a:endParaRPr>
          </a:p>
        </p:txBody>
      </p:sp>
      <p:sp>
        <p:nvSpPr>
          <p:cNvPr id="33" name="순서도: 자기 디스크 32">
            <a:extLst>
              <a:ext uri="{FF2B5EF4-FFF2-40B4-BE49-F238E27FC236}">
                <a16:creationId xmlns:a16="http://schemas.microsoft.com/office/drawing/2014/main" id="{4FDEC190-9172-4084-A80B-F47BCDDF528B}"/>
              </a:ext>
            </a:extLst>
          </p:cNvPr>
          <p:cNvSpPr/>
          <p:nvPr/>
        </p:nvSpPr>
        <p:spPr bwMode="auto">
          <a:xfrm>
            <a:off x="5494838" y="2132856"/>
            <a:ext cx="3037602" cy="1586525"/>
          </a:xfrm>
          <a:prstGeom prst="flowChartMagneticDisk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みらい</a:t>
            </a:r>
            <a:r>
              <a:rPr kumimoji="0" lang="ko-KR" altLang="en-US" sz="28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맑은 고딕" panose="020B0503020000020004" pitchFamily="50" charset="-127"/>
              </a:rPr>
              <a:t> </a:t>
            </a:r>
            <a:r>
              <a:rPr kumimoji="0" lang="en-US" altLang="ko-KR" sz="28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– </a:t>
            </a:r>
            <a:r>
              <a:rPr kumimoji="0" lang="ja-JP" altLang="en-US" sz="28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こくいん</a:t>
            </a:r>
            <a:r>
              <a:rPr kumimoji="0" lang="ko-KR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맑은 고딕" panose="020B0503020000020004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20626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1" grpId="0"/>
      <p:bldP spid="30" grpId="0" animBg="1"/>
      <p:bldP spid="31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사각형: 잘린 한쪽 모서리 18">
            <a:extLst>
              <a:ext uri="{FF2B5EF4-FFF2-40B4-BE49-F238E27FC236}">
                <a16:creationId xmlns:a16="http://schemas.microsoft.com/office/drawing/2014/main" id="{09E1AF53-C420-4A5D-99BD-024283F81FF6}"/>
              </a:ext>
            </a:extLst>
          </p:cNvPr>
          <p:cNvSpPr/>
          <p:nvPr/>
        </p:nvSpPr>
        <p:spPr bwMode="auto">
          <a:xfrm>
            <a:off x="-252536" y="188639"/>
            <a:ext cx="9391324" cy="1262649"/>
          </a:xfrm>
          <a:prstGeom prst="snip1Rect">
            <a:avLst>
              <a:gd name="adj" fmla="val 30749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원형: 비어 있음 12">
            <a:extLst>
              <a:ext uri="{FF2B5EF4-FFF2-40B4-BE49-F238E27FC236}">
                <a16:creationId xmlns:a16="http://schemas.microsoft.com/office/drawing/2014/main" id="{FFB5D8C1-C927-4C85-AB34-BDCBCD5E507C}"/>
              </a:ext>
            </a:extLst>
          </p:cNvPr>
          <p:cNvSpPr/>
          <p:nvPr/>
        </p:nvSpPr>
        <p:spPr bwMode="auto">
          <a:xfrm>
            <a:off x="-30573" y="-4032"/>
            <a:ext cx="1665534" cy="1631216"/>
          </a:xfrm>
          <a:prstGeom prst="donut">
            <a:avLst>
              <a:gd name="adj" fmla="val 9275"/>
            </a:avLst>
          </a:prstGeom>
          <a:solidFill>
            <a:srgbClr val="C00000">
              <a:alpha val="9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8" name="평행 사변형 17">
            <a:extLst>
              <a:ext uri="{FF2B5EF4-FFF2-40B4-BE49-F238E27FC236}">
                <a16:creationId xmlns:a16="http://schemas.microsoft.com/office/drawing/2014/main" id="{ED29B9FF-3780-48D9-B26D-E35C4FB0B3DD}"/>
              </a:ext>
            </a:extLst>
          </p:cNvPr>
          <p:cNvSpPr/>
          <p:nvPr/>
        </p:nvSpPr>
        <p:spPr bwMode="auto">
          <a:xfrm flipH="1">
            <a:off x="8676456" y="188639"/>
            <a:ext cx="1184647" cy="1262648"/>
          </a:xfrm>
          <a:prstGeom prst="parallelogram">
            <a:avLst>
              <a:gd name="adj" fmla="val 38243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6AD983-77CD-484D-A8D8-2AFD0ED3B408}"/>
              </a:ext>
            </a:extLst>
          </p:cNvPr>
          <p:cNvSpPr txBox="1"/>
          <p:nvPr/>
        </p:nvSpPr>
        <p:spPr>
          <a:xfrm>
            <a:off x="95499" y="388020"/>
            <a:ext cx="1539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じょろん</a:t>
            </a:r>
            <a:endParaRPr kumimoji="1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  <a:cs typeface="+mn-cs"/>
            </a:endParaRPr>
          </a:p>
        </p:txBody>
      </p:sp>
      <p:sp>
        <p:nvSpPr>
          <p:cNvPr id="14" name="순서도: 자기 디스크 13">
            <a:extLst>
              <a:ext uri="{FF2B5EF4-FFF2-40B4-BE49-F238E27FC236}">
                <a16:creationId xmlns:a16="http://schemas.microsoft.com/office/drawing/2014/main" id="{E613C040-F4CC-405C-AD6F-F54D978E4A34}"/>
              </a:ext>
            </a:extLst>
          </p:cNvPr>
          <p:cNvSpPr/>
          <p:nvPr/>
        </p:nvSpPr>
        <p:spPr bwMode="auto">
          <a:xfrm>
            <a:off x="5457162" y="4656338"/>
            <a:ext cx="3040928" cy="1586525"/>
          </a:xfrm>
          <a:prstGeom prst="flowChartMagneticDisk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Power</a:t>
            </a:r>
            <a:endParaRPr kumimoji="0" lang="ko-KR" altLang="en-US" sz="4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sp>
        <p:nvSpPr>
          <p:cNvPr id="15" name="순서도: 자기 디스크 14">
            <a:extLst>
              <a:ext uri="{FF2B5EF4-FFF2-40B4-BE49-F238E27FC236}">
                <a16:creationId xmlns:a16="http://schemas.microsoft.com/office/drawing/2014/main" id="{10AE2C20-6BE1-4BE9-BD06-D27E75EB8134}"/>
              </a:ext>
            </a:extLst>
          </p:cNvPr>
          <p:cNvSpPr/>
          <p:nvPr/>
        </p:nvSpPr>
        <p:spPr bwMode="auto">
          <a:xfrm>
            <a:off x="5453835" y="3356992"/>
            <a:ext cx="3040928" cy="1586525"/>
          </a:xfrm>
          <a:prstGeom prst="flowChartMagneticDisk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Talent</a:t>
            </a:r>
            <a:endParaRPr kumimoji="0" lang="ko-KR" altLang="en-US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6" name="순서도: 자기 디스크 15">
            <a:extLst>
              <a:ext uri="{FF2B5EF4-FFF2-40B4-BE49-F238E27FC236}">
                <a16:creationId xmlns:a16="http://schemas.microsoft.com/office/drawing/2014/main" id="{7241E80C-D53D-49AA-8BD1-3FB99160C7D8}"/>
              </a:ext>
            </a:extLst>
          </p:cNvPr>
          <p:cNvSpPr/>
          <p:nvPr/>
        </p:nvSpPr>
        <p:spPr bwMode="auto">
          <a:xfrm>
            <a:off x="5436096" y="2060848"/>
            <a:ext cx="3040928" cy="1586525"/>
          </a:xfrm>
          <a:prstGeom prst="flowChartMagneticDisk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Mission</a:t>
            </a:r>
            <a:endParaRPr kumimoji="0" lang="ko-KR" altLang="en-US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DFF341-6A40-4BDD-80E2-C9F0867C32BD}"/>
              </a:ext>
            </a:extLst>
          </p:cNvPr>
          <p:cNvSpPr txBox="1"/>
          <p:nvPr/>
        </p:nvSpPr>
        <p:spPr>
          <a:xfrm>
            <a:off x="1403648" y="434186"/>
            <a:ext cx="7373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うえから　あたえられる　けんいで　</a:t>
            </a:r>
            <a:endParaRPr kumimoji="1" lang="en-US" altLang="ja-JP" sz="32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あらかじめ　せいふくしよう</a:t>
            </a:r>
            <a:r>
              <a:rPr kumimoji="1" lang="en-US" altLang="ko-KR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!</a:t>
            </a:r>
          </a:p>
        </p:txBody>
      </p:sp>
      <p:pic>
        <p:nvPicPr>
          <p:cNvPr id="11" name="그림 10" descr="텍스트, 벡터그래픽이(가) 표시된 사진&#10;&#10;자동 생성된 설명">
            <a:extLst>
              <a:ext uri="{FF2B5EF4-FFF2-40B4-BE49-F238E27FC236}">
                <a16:creationId xmlns:a16="http://schemas.microsoft.com/office/drawing/2014/main" id="{8DD8134B-70BB-465C-9F43-EB5DF247A4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94" y="1953914"/>
            <a:ext cx="3134715" cy="439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757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사각형: 잘린 한쪽 모서리 18">
            <a:extLst>
              <a:ext uri="{FF2B5EF4-FFF2-40B4-BE49-F238E27FC236}">
                <a16:creationId xmlns:a16="http://schemas.microsoft.com/office/drawing/2014/main" id="{09E1AF53-C420-4A5D-99BD-024283F81FF6}"/>
              </a:ext>
            </a:extLst>
          </p:cNvPr>
          <p:cNvSpPr/>
          <p:nvPr/>
        </p:nvSpPr>
        <p:spPr bwMode="auto">
          <a:xfrm>
            <a:off x="-252536" y="188639"/>
            <a:ext cx="9391324" cy="1262649"/>
          </a:xfrm>
          <a:prstGeom prst="snip1Rect">
            <a:avLst>
              <a:gd name="adj" fmla="val 50000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원형: 비어 있음 12">
            <a:extLst>
              <a:ext uri="{FF2B5EF4-FFF2-40B4-BE49-F238E27FC236}">
                <a16:creationId xmlns:a16="http://schemas.microsoft.com/office/drawing/2014/main" id="{FFB5D8C1-C927-4C85-AB34-BDCBCD5E507C}"/>
              </a:ext>
            </a:extLst>
          </p:cNvPr>
          <p:cNvSpPr/>
          <p:nvPr/>
        </p:nvSpPr>
        <p:spPr bwMode="auto">
          <a:xfrm>
            <a:off x="-30573" y="-4032"/>
            <a:ext cx="1665534" cy="1631216"/>
          </a:xfrm>
          <a:prstGeom prst="donut">
            <a:avLst>
              <a:gd name="adj" fmla="val 9275"/>
            </a:avLst>
          </a:prstGeom>
          <a:solidFill>
            <a:srgbClr val="C00000">
              <a:alpha val="9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8" name="평행 사변형 17">
            <a:extLst>
              <a:ext uri="{FF2B5EF4-FFF2-40B4-BE49-F238E27FC236}">
                <a16:creationId xmlns:a16="http://schemas.microsoft.com/office/drawing/2014/main" id="{ED29B9FF-3780-48D9-B26D-E35C4FB0B3DD}"/>
              </a:ext>
            </a:extLst>
          </p:cNvPr>
          <p:cNvSpPr/>
          <p:nvPr/>
        </p:nvSpPr>
        <p:spPr bwMode="auto">
          <a:xfrm>
            <a:off x="-23456" y="5930471"/>
            <a:ext cx="921836" cy="941447"/>
          </a:xfrm>
          <a:prstGeom prst="parallelogram">
            <a:avLst>
              <a:gd name="adj" fmla="val 5056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6AD983-77CD-484D-A8D8-2AFD0ED3B408}"/>
              </a:ext>
            </a:extLst>
          </p:cNvPr>
          <p:cNvSpPr txBox="1"/>
          <p:nvPr/>
        </p:nvSpPr>
        <p:spPr>
          <a:xfrm>
            <a:off x="95499" y="494526"/>
            <a:ext cx="1761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ほんろん</a:t>
            </a:r>
            <a:endParaRPr lang="ko-KR" altLang="en-US" sz="3200" dirty="0">
              <a:solidFill>
                <a:prstClr val="black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DA07C1-C33D-4C66-BA8B-1534FDE90610}"/>
              </a:ext>
            </a:extLst>
          </p:cNvPr>
          <p:cNvSpPr txBox="1"/>
          <p:nvPr/>
        </p:nvSpPr>
        <p:spPr>
          <a:xfrm>
            <a:off x="1660826" y="280298"/>
            <a:ext cx="6961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altLang="ko-KR" sz="32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 </a:t>
            </a:r>
            <a:r>
              <a:rPr lang="ja-JP" altLang="en-US" sz="32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ペテロが　みことばを　つたえました</a:t>
            </a:r>
            <a:endParaRPr lang="en-US" altLang="ko-KR" sz="3200" b="1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57FCEB-7925-436B-94B1-DFBD29A4AC80}"/>
              </a:ext>
            </a:extLst>
          </p:cNvPr>
          <p:cNvSpPr txBox="1"/>
          <p:nvPr/>
        </p:nvSpPr>
        <p:spPr>
          <a:xfrm>
            <a:off x="602915" y="5852006"/>
            <a:ext cx="8336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1" lang="ja-JP" altLang="en-US" sz="2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ヨエルよげんしゃが　せいれいの　みたしを　</a:t>
            </a:r>
            <a:endParaRPr lang="en-US" altLang="ja-JP" sz="2800" b="1" spc="-15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R="0" lvl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ja-JP" altLang="en-US" sz="2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よげんしたと　しらせました</a:t>
            </a:r>
            <a:endParaRPr kumimoji="1" lang="ko-KR" altLang="en-US" sz="28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맑은 고딕" panose="020B0503020000020004" pitchFamily="50" charset="-127"/>
            </a:endParaRPr>
          </a:p>
        </p:txBody>
      </p:sp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F0EDB98E-204E-447E-98D5-947B06F264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96474"/>
            <a:ext cx="2670038" cy="3112646"/>
          </a:xfrm>
          <a:prstGeom prst="rect">
            <a:avLst/>
          </a:prstGeom>
        </p:spPr>
      </p:pic>
      <p:pic>
        <p:nvPicPr>
          <p:cNvPr id="5" name="그림 4" descr="실내이(가) 표시된 사진&#10;&#10;자동 생성된 설명">
            <a:extLst>
              <a:ext uri="{FF2B5EF4-FFF2-40B4-BE49-F238E27FC236}">
                <a16:creationId xmlns:a16="http://schemas.microsoft.com/office/drawing/2014/main" id="{207BFFD0-5F57-45EF-B382-AADE5E092F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73" y="1253348"/>
            <a:ext cx="9144000" cy="4702256"/>
          </a:xfrm>
          <a:prstGeom prst="rect">
            <a:avLst/>
          </a:prstGeom>
        </p:spPr>
      </p:pic>
      <p:sp>
        <p:nvSpPr>
          <p:cNvPr id="6" name="말풍선: 타원형 5">
            <a:extLst>
              <a:ext uri="{FF2B5EF4-FFF2-40B4-BE49-F238E27FC236}">
                <a16:creationId xmlns:a16="http://schemas.microsoft.com/office/drawing/2014/main" id="{A897C46A-9701-49DA-ABE4-9B93C01EF57D}"/>
              </a:ext>
            </a:extLst>
          </p:cNvPr>
          <p:cNvSpPr/>
          <p:nvPr/>
        </p:nvSpPr>
        <p:spPr bwMode="auto">
          <a:xfrm>
            <a:off x="2756400" y="2060848"/>
            <a:ext cx="5055960" cy="2193736"/>
          </a:xfrm>
          <a:prstGeom prst="wedgeEllipseCallout">
            <a:avLst>
              <a:gd name="adj1" fmla="val -54352"/>
              <a:gd name="adj2" fmla="val -3687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2400" kern="0" spc="-1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すべての　ひとびと</a:t>
            </a:r>
            <a:r>
              <a:rPr kumimoji="0" lang="en-US" altLang="ko-KR" sz="2400" kern="0" spc="-1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!</a:t>
            </a: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2400" kern="0" spc="-1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わたしたちは　よって　いるのでは　ありません。これは　</a:t>
            </a:r>
            <a:endParaRPr kumimoji="0" lang="en-US" altLang="ja-JP" sz="2400" kern="0" spc="-15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2400" kern="0" spc="-1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よげんしゃ　ヨエルによって　かたられた　ことが　じょうじゅ</a:t>
            </a:r>
            <a:endParaRPr kumimoji="0" lang="en-US" altLang="ja-JP" sz="2400" kern="0" spc="-15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2400" kern="0" spc="-1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したのです。</a:t>
            </a:r>
            <a:endParaRPr kumimoji="0" lang="en-US" altLang="ko-KR" sz="2400" kern="0" spc="-15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2638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5" grpId="0"/>
      <p:bldP spid="17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사각형: 잘린 한쪽 모서리 18">
            <a:extLst>
              <a:ext uri="{FF2B5EF4-FFF2-40B4-BE49-F238E27FC236}">
                <a16:creationId xmlns:a16="http://schemas.microsoft.com/office/drawing/2014/main" id="{09E1AF53-C420-4A5D-99BD-024283F81FF6}"/>
              </a:ext>
            </a:extLst>
          </p:cNvPr>
          <p:cNvSpPr/>
          <p:nvPr/>
        </p:nvSpPr>
        <p:spPr bwMode="auto">
          <a:xfrm>
            <a:off x="-252536" y="188639"/>
            <a:ext cx="9391324" cy="1262649"/>
          </a:xfrm>
          <a:prstGeom prst="snip1Rect">
            <a:avLst>
              <a:gd name="adj" fmla="val 50000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원형: 비어 있음 12">
            <a:extLst>
              <a:ext uri="{FF2B5EF4-FFF2-40B4-BE49-F238E27FC236}">
                <a16:creationId xmlns:a16="http://schemas.microsoft.com/office/drawing/2014/main" id="{FFB5D8C1-C927-4C85-AB34-BDCBCD5E507C}"/>
              </a:ext>
            </a:extLst>
          </p:cNvPr>
          <p:cNvSpPr/>
          <p:nvPr/>
        </p:nvSpPr>
        <p:spPr bwMode="auto">
          <a:xfrm>
            <a:off x="-30573" y="-4032"/>
            <a:ext cx="1665534" cy="1631216"/>
          </a:xfrm>
          <a:prstGeom prst="donut">
            <a:avLst>
              <a:gd name="adj" fmla="val 9275"/>
            </a:avLst>
          </a:prstGeom>
          <a:solidFill>
            <a:srgbClr val="C00000">
              <a:alpha val="9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8" name="평행 사변형 17">
            <a:extLst>
              <a:ext uri="{FF2B5EF4-FFF2-40B4-BE49-F238E27FC236}">
                <a16:creationId xmlns:a16="http://schemas.microsoft.com/office/drawing/2014/main" id="{ED29B9FF-3780-48D9-B26D-E35C4FB0B3DD}"/>
              </a:ext>
            </a:extLst>
          </p:cNvPr>
          <p:cNvSpPr/>
          <p:nvPr/>
        </p:nvSpPr>
        <p:spPr bwMode="auto">
          <a:xfrm>
            <a:off x="-23456" y="5930471"/>
            <a:ext cx="921836" cy="941447"/>
          </a:xfrm>
          <a:prstGeom prst="parallelogram">
            <a:avLst>
              <a:gd name="adj" fmla="val 5056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6AD983-77CD-484D-A8D8-2AFD0ED3B408}"/>
              </a:ext>
            </a:extLst>
          </p:cNvPr>
          <p:cNvSpPr txBox="1"/>
          <p:nvPr/>
        </p:nvSpPr>
        <p:spPr>
          <a:xfrm>
            <a:off x="6555" y="485240"/>
            <a:ext cx="1850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ほんろん</a:t>
            </a:r>
            <a:endParaRPr kumimoji="1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DCAFD3-A736-498C-B9D2-6ADCE86F60AD}"/>
              </a:ext>
            </a:extLst>
          </p:cNvPr>
          <p:cNvSpPr txBox="1"/>
          <p:nvPr/>
        </p:nvSpPr>
        <p:spPr>
          <a:xfrm>
            <a:off x="1660826" y="280298"/>
            <a:ext cx="6943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1. 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ペテロが　みことばを　つたえました</a:t>
            </a:r>
            <a:endParaRPr kumimoji="1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938C20-71DC-4A7D-836A-480F0AC374C2}"/>
              </a:ext>
            </a:extLst>
          </p:cNvPr>
          <p:cNvSpPr txBox="1"/>
          <p:nvPr/>
        </p:nvSpPr>
        <p:spPr>
          <a:xfrm>
            <a:off x="802194" y="6146140"/>
            <a:ext cx="8336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b="1" spc="-150" noProof="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kumimoji="1" lang="en-US" altLang="ko-KR" sz="2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 </a:t>
            </a:r>
            <a:r>
              <a:rPr kumimoji="1" lang="ja-JP" altLang="en-US" sz="2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みらいの　ことを　しるように　なると　つたえました</a:t>
            </a:r>
            <a:endParaRPr kumimoji="1" lang="ko-KR" altLang="en-US" sz="28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맑은 고딕" panose="020B0503020000020004" pitchFamily="50" charset="-127"/>
            </a:endParaRPr>
          </a:p>
        </p:txBody>
      </p:sp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C4EE268B-8846-4163-9875-B226816B03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8" y="2027957"/>
            <a:ext cx="3528439" cy="15653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그림 8" descr="텍스트이(가) 표시된 사진&#10;&#10;자동 생성된 설명">
            <a:extLst>
              <a:ext uri="{FF2B5EF4-FFF2-40B4-BE49-F238E27FC236}">
                <a16:creationId xmlns:a16="http://schemas.microsoft.com/office/drawing/2014/main" id="{C57B652C-8E27-4C16-9880-33FD9E2FCC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77" y="3158927"/>
            <a:ext cx="3528439" cy="15652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그림 19" descr="텍스트이(가) 표시된 사진&#10;&#10;자동 생성된 설명">
            <a:extLst>
              <a:ext uri="{FF2B5EF4-FFF2-40B4-BE49-F238E27FC236}">
                <a16:creationId xmlns:a16="http://schemas.microsoft.com/office/drawing/2014/main" id="{A7B5D26A-00A7-4253-A677-328EBA8710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25926" y="1844824"/>
            <a:ext cx="3597182" cy="4193481"/>
          </a:xfrm>
          <a:prstGeom prst="rect">
            <a:avLst/>
          </a:prstGeom>
        </p:spPr>
      </p:pic>
      <p:pic>
        <p:nvPicPr>
          <p:cNvPr id="6" name="그림 5" descr="텍스트이(가) 표시된 사진&#10;&#10;자동 생성된 설명">
            <a:extLst>
              <a:ext uri="{FF2B5EF4-FFF2-40B4-BE49-F238E27FC236}">
                <a16:creationId xmlns:a16="http://schemas.microsoft.com/office/drawing/2014/main" id="{8A5ECBDE-7A31-48FE-B36C-AE6B5C6B4A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867" y="4401141"/>
            <a:ext cx="3528439" cy="15653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폭발: 8pt 14">
            <a:extLst>
              <a:ext uri="{FF2B5EF4-FFF2-40B4-BE49-F238E27FC236}">
                <a16:creationId xmlns:a16="http://schemas.microsoft.com/office/drawing/2014/main" id="{8DD580E5-9FE9-4E51-96D8-A54A2BC333AD}"/>
              </a:ext>
            </a:extLst>
          </p:cNvPr>
          <p:cNvSpPr/>
          <p:nvPr/>
        </p:nvSpPr>
        <p:spPr bwMode="auto">
          <a:xfrm>
            <a:off x="1392999" y="1010449"/>
            <a:ext cx="4896544" cy="3600400"/>
          </a:xfrm>
          <a:prstGeom prst="irregularSeal1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24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おわりの　ひに　</a:t>
            </a:r>
            <a:endParaRPr kumimoji="0" lang="en-US" altLang="ja-JP" sz="2400" kern="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24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わたしの　れいを　</a:t>
            </a:r>
            <a:endParaRPr kumimoji="0" lang="en-US" altLang="ja-JP" sz="2400" kern="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24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すべての　ひとに　</a:t>
            </a:r>
            <a:endParaRPr kumimoji="0" lang="en-US" altLang="ja-JP" sz="2400" kern="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24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そそぐ</a:t>
            </a:r>
            <a:endParaRPr kumimoji="0" lang="ko-KR" altLang="en-US" sz="2400" kern="0" dirty="0">
              <a:latin typeface="ＭＳ Ｐゴシック" panose="020B0600070205080204" pitchFamily="50" charset="-128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43214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사각형: 잘린 한쪽 모서리 18">
            <a:extLst>
              <a:ext uri="{FF2B5EF4-FFF2-40B4-BE49-F238E27FC236}">
                <a16:creationId xmlns:a16="http://schemas.microsoft.com/office/drawing/2014/main" id="{09E1AF53-C420-4A5D-99BD-024283F81FF6}"/>
              </a:ext>
            </a:extLst>
          </p:cNvPr>
          <p:cNvSpPr/>
          <p:nvPr/>
        </p:nvSpPr>
        <p:spPr bwMode="auto">
          <a:xfrm>
            <a:off x="-252536" y="188639"/>
            <a:ext cx="9391324" cy="1262649"/>
          </a:xfrm>
          <a:prstGeom prst="snip1Rect">
            <a:avLst>
              <a:gd name="adj" fmla="val 50000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원형: 비어 있음 12">
            <a:extLst>
              <a:ext uri="{FF2B5EF4-FFF2-40B4-BE49-F238E27FC236}">
                <a16:creationId xmlns:a16="http://schemas.microsoft.com/office/drawing/2014/main" id="{FFB5D8C1-C927-4C85-AB34-BDCBCD5E507C}"/>
              </a:ext>
            </a:extLst>
          </p:cNvPr>
          <p:cNvSpPr/>
          <p:nvPr/>
        </p:nvSpPr>
        <p:spPr bwMode="auto">
          <a:xfrm>
            <a:off x="-30573" y="-4032"/>
            <a:ext cx="1665534" cy="1631216"/>
          </a:xfrm>
          <a:prstGeom prst="donut">
            <a:avLst>
              <a:gd name="adj" fmla="val 9275"/>
            </a:avLst>
          </a:prstGeom>
          <a:solidFill>
            <a:srgbClr val="C00000">
              <a:alpha val="9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8" name="평행 사변형 17">
            <a:extLst>
              <a:ext uri="{FF2B5EF4-FFF2-40B4-BE49-F238E27FC236}">
                <a16:creationId xmlns:a16="http://schemas.microsoft.com/office/drawing/2014/main" id="{ED29B9FF-3780-48D9-B26D-E35C4FB0B3DD}"/>
              </a:ext>
            </a:extLst>
          </p:cNvPr>
          <p:cNvSpPr/>
          <p:nvPr/>
        </p:nvSpPr>
        <p:spPr bwMode="auto">
          <a:xfrm>
            <a:off x="-23456" y="5930471"/>
            <a:ext cx="921836" cy="941447"/>
          </a:xfrm>
          <a:prstGeom prst="parallelogram">
            <a:avLst>
              <a:gd name="adj" fmla="val 5056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6AD983-77CD-484D-A8D8-2AFD0ED3B408}"/>
              </a:ext>
            </a:extLst>
          </p:cNvPr>
          <p:cNvSpPr txBox="1"/>
          <p:nvPr/>
        </p:nvSpPr>
        <p:spPr>
          <a:xfrm>
            <a:off x="-30573" y="502482"/>
            <a:ext cx="1761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ほんろん</a:t>
            </a:r>
            <a:endParaRPr kumimoji="1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A845D8-58E5-4418-BCC6-73A0B0F838B1}"/>
              </a:ext>
            </a:extLst>
          </p:cNvPr>
          <p:cNvSpPr txBox="1"/>
          <p:nvPr/>
        </p:nvSpPr>
        <p:spPr>
          <a:xfrm>
            <a:off x="1660826" y="280298"/>
            <a:ext cx="6961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1. 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ペテロが　みことばを　つたえました</a:t>
            </a:r>
            <a:endParaRPr kumimoji="1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9DA5D-640A-44A9-93A9-B3DF7C70A89C}"/>
              </a:ext>
            </a:extLst>
          </p:cNvPr>
          <p:cNvSpPr txBox="1"/>
          <p:nvPr/>
        </p:nvSpPr>
        <p:spPr>
          <a:xfrm>
            <a:off x="802194" y="5845224"/>
            <a:ext cx="8336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b="1" spc="-150" noProof="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kumimoji="1" lang="en-US" altLang="ko-KR" sz="2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 </a:t>
            </a:r>
            <a:r>
              <a:rPr kumimoji="1" lang="ja-JP" altLang="en-US" sz="2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だれでも　しゅの　なを　よぶ　ものは　すくわれると　</a:t>
            </a:r>
            <a:endParaRPr kumimoji="1" lang="en-US" altLang="ja-JP" sz="28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b="1" spc="-15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kumimoji="1" lang="ja-JP" altLang="en-US" sz="2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つたえました</a:t>
            </a:r>
            <a:endParaRPr kumimoji="1" lang="ko-KR" altLang="en-US" sz="28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맑은 고딕" panose="020B0503020000020004" pitchFamily="50" charset="-127"/>
            </a:endParaRPr>
          </a:p>
        </p:txBody>
      </p:sp>
      <p:pic>
        <p:nvPicPr>
          <p:cNvPr id="14" name="그림 13" descr="텍스트이(가) 표시된 사진&#10;&#10;자동 생성된 설명">
            <a:extLst>
              <a:ext uri="{FF2B5EF4-FFF2-40B4-BE49-F238E27FC236}">
                <a16:creationId xmlns:a16="http://schemas.microsoft.com/office/drawing/2014/main" id="{9E210BA1-1FD1-450F-9FB7-1F3E22F9BB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54" y="1295660"/>
            <a:ext cx="2756518" cy="3213460"/>
          </a:xfrm>
          <a:prstGeom prst="rect">
            <a:avLst/>
          </a:prstGeom>
        </p:spPr>
      </p:pic>
      <p:pic>
        <p:nvPicPr>
          <p:cNvPr id="15" name="그림 14" descr="실내이(가) 표시된 사진&#10;&#10;자동 생성된 설명">
            <a:extLst>
              <a:ext uri="{FF2B5EF4-FFF2-40B4-BE49-F238E27FC236}">
                <a16:creationId xmlns:a16="http://schemas.microsoft.com/office/drawing/2014/main" id="{82EA0EFC-2590-496E-95A6-46C76060F3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" y="1263153"/>
            <a:ext cx="9144000" cy="4702256"/>
          </a:xfrm>
          <a:prstGeom prst="rect">
            <a:avLst/>
          </a:prstGeom>
        </p:spPr>
      </p:pic>
      <p:sp>
        <p:nvSpPr>
          <p:cNvPr id="16" name="말풍선: 타원형 15">
            <a:extLst>
              <a:ext uri="{FF2B5EF4-FFF2-40B4-BE49-F238E27FC236}">
                <a16:creationId xmlns:a16="http://schemas.microsoft.com/office/drawing/2014/main" id="{6DFC9CF4-3E0E-488F-820C-65C1E69ED9C7}"/>
              </a:ext>
            </a:extLst>
          </p:cNvPr>
          <p:cNvSpPr/>
          <p:nvPr/>
        </p:nvSpPr>
        <p:spPr bwMode="auto">
          <a:xfrm>
            <a:off x="2987824" y="1923176"/>
            <a:ext cx="3687808" cy="1872208"/>
          </a:xfrm>
          <a:prstGeom prst="wedgeEllipseCallout">
            <a:avLst>
              <a:gd name="adj1" fmla="val -56632"/>
              <a:gd name="adj2" fmla="val -31263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2400" kern="0" spc="-1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しゅの　なを　</a:t>
            </a:r>
            <a:endParaRPr kumimoji="0" lang="en-US" altLang="ja-JP" sz="2400" kern="0" spc="-15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2400" kern="0" spc="-1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よぶ　ものは、</a:t>
            </a:r>
            <a:endParaRPr kumimoji="0" lang="en-US" altLang="ja-JP" sz="2400" kern="0" spc="-15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2400" kern="0" spc="-1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みな　すくわれる</a:t>
            </a:r>
            <a:endParaRPr kumimoji="0" lang="en-US" altLang="ko-KR" sz="2400" kern="0" spc="-15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82163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 descr="예배공간이(가) 표시된 사진&#10;&#10;자동 생성된 설명">
            <a:extLst>
              <a:ext uri="{FF2B5EF4-FFF2-40B4-BE49-F238E27FC236}">
                <a16:creationId xmlns:a16="http://schemas.microsoft.com/office/drawing/2014/main" id="{A70218EB-4793-48BA-8755-6EEA1A1A1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7127"/>
            <a:ext cx="9144000" cy="4943746"/>
          </a:xfrm>
          <a:prstGeom prst="rect">
            <a:avLst/>
          </a:prstGeom>
        </p:spPr>
      </p:pic>
      <p:sp>
        <p:nvSpPr>
          <p:cNvPr id="19" name="사각형: 잘린 한쪽 모서리 18">
            <a:extLst>
              <a:ext uri="{FF2B5EF4-FFF2-40B4-BE49-F238E27FC236}">
                <a16:creationId xmlns:a16="http://schemas.microsoft.com/office/drawing/2014/main" id="{09E1AF53-C420-4A5D-99BD-024283F81FF6}"/>
              </a:ext>
            </a:extLst>
          </p:cNvPr>
          <p:cNvSpPr/>
          <p:nvPr/>
        </p:nvSpPr>
        <p:spPr bwMode="auto">
          <a:xfrm>
            <a:off x="-252536" y="188639"/>
            <a:ext cx="9391324" cy="1262649"/>
          </a:xfrm>
          <a:prstGeom prst="snip1Rect">
            <a:avLst>
              <a:gd name="adj" fmla="val 50000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원형: 비어 있음 12">
            <a:extLst>
              <a:ext uri="{FF2B5EF4-FFF2-40B4-BE49-F238E27FC236}">
                <a16:creationId xmlns:a16="http://schemas.microsoft.com/office/drawing/2014/main" id="{FFB5D8C1-C927-4C85-AB34-BDCBCD5E507C}"/>
              </a:ext>
            </a:extLst>
          </p:cNvPr>
          <p:cNvSpPr/>
          <p:nvPr/>
        </p:nvSpPr>
        <p:spPr bwMode="auto">
          <a:xfrm>
            <a:off x="-30573" y="-4032"/>
            <a:ext cx="1665534" cy="1631216"/>
          </a:xfrm>
          <a:prstGeom prst="donut">
            <a:avLst>
              <a:gd name="adj" fmla="val 9275"/>
            </a:avLst>
          </a:prstGeom>
          <a:solidFill>
            <a:srgbClr val="C00000">
              <a:alpha val="9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8" name="평행 사변형 17">
            <a:extLst>
              <a:ext uri="{FF2B5EF4-FFF2-40B4-BE49-F238E27FC236}">
                <a16:creationId xmlns:a16="http://schemas.microsoft.com/office/drawing/2014/main" id="{ED29B9FF-3780-48D9-B26D-E35C4FB0B3DD}"/>
              </a:ext>
            </a:extLst>
          </p:cNvPr>
          <p:cNvSpPr/>
          <p:nvPr/>
        </p:nvSpPr>
        <p:spPr bwMode="auto">
          <a:xfrm>
            <a:off x="-23456" y="5930471"/>
            <a:ext cx="921836" cy="941447"/>
          </a:xfrm>
          <a:prstGeom prst="parallelogram">
            <a:avLst>
              <a:gd name="adj" fmla="val 5056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6AD983-77CD-484D-A8D8-2AFD0ED3B408}"/>
              </a:ext>
            </a:extLst>
          </p:cNvPr>
          <p:cNvSpPr txBox="1"/>
          <p:nvPr/>
        </p:nvSpPr>
        <p:spPr>
          <a:xfrm>
            <a:off x="-78519" y="495968"/>
            <a:ext cx="1761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ほんろん</a:t>
            </a:r>
            <a:endParaRPr lang="ko-KR" altLang="en-US" sz="3200" dirty="0">
              <a:solidFill>
                <a:prstClr val="black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8230BC-5702-4AC7-B744-FCCFAAA42F5E}"/>
              </a:ext>
            </a:extLst>
          </p:cNvPr>
          <p:cNvSpPr txBox="1"/>
          <p:nvPr/>
        </p:nvSpPr>
        <p:spPr>
          <a:xfrm>
            <a:off x="611560" y="6146141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800" b="1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1) </a:t>
            </a:r>
            <a:r>
              <a:rPr kumimoji="1" lang="ja-JP" altLang="en-US" sz="2800" b="1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うまれつき　あしの　なえた　ひとが　いました</a:t>
            </a:r>
            <a:endParaRPr kumimoji="1" lang="ko-KR" altLang="en-US" sz="2800" b="1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맑은 고딕" panose="020B0503020000020004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3CB48D-BDF6-49FF-A84F-6ABBA475070D}"/>
              </a:ext>
            </a:extLst>
          </p:cNvPr>
          <p:cNvSpPr txBox="1"/>
          <p:nvPr/>
        </p:nvSpPr>
        <p:spPr>
          <a:xfrm>
            <a:off x="1660826" y="280298"/>
            <a:ext cx="69617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altLang="ko-KR" sz="32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32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「うつくしの　もん」の　まえで　</a:t>
            </a:r>
            <a:endParaRPr lang="en-US" altLang="ja-JP" sz="3200" b="1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0" algn="r">
              <a:defRPr/>
            </a:pPr>
            <a:r>
              <a:rPr lang="ja-JP" altLang="en-US" sz="32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でんどうしました</a:t>
            </a:r>
            <a:endParaRPr lang="en-US" altLang="ko-KR" sz="3200" b="1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7" name="그림 6" descr="텍스트이(가) 표시된 사진&#10;&#10;자동 생성된 설명">
            <a:extLst>
              <a:ext uri="{FF2B5EF4-FFF2-40B4-BE49-F238E27FC236}">
                <a16:creationId xmlns:a16="http://schemas.microsoft.com/office/drawing/2014/main" id="{386914BD-E491-41C7-B94F-CB69DD6A2C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7" y="3225847"/>
            <a:ext cx="2607178" cy="2744398"/>
          </a:xfrm>
          <a:prstGeom prst="rect">
            <a:avLst/>
          </a:prstGeom>
        </p:spPr>
      </p:pic>
      <p:pic>
        <p:nvPicPr>
          <p:cNvPr id="11" name="그림 10" descr="텍스트이(가) 표시된 사진&#10;&#10;자동 생성된 설명">
            <a:extLst>
              <a:ext uri="{FF2B5EF4-FFF2-40B4-BE49-F238E27FC236}">
                <a16:creationId xmlns:a16="http://schemas.microsoft.com/office/drawing/2014/main" id="{6B93268A-103F-4EBF-994A-A4F344B829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921" y="2535105"/>
            <a:ext cx="2179833" cy="343514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E27577E2-CC97-4299-BE44-F22E8D92B7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679" y="2535105"/>
            <a:ext cx="2915496" cy="3395366"/>
          </a:xfrm>
          <a:prstGeom prst="rect">
            <a:avLst/>
          </a:prstGeom>
        </p:spPr>
      </p:pic>
      <p:sp>
        <p:nvSpPr>
          <p:cNvPr id="20" name="폭발: 8pt 19">
            <a:extLst>
              <a:ext uri="{FF2B5EF4-FFF2-40B4-BE49-F238E27FC236}">
                <a16:creationId xmlns:a16="http://schemas.microsoft.com/office/drawing/2014/main" id="{25A0D0FA-EDBB-46E1-8DD9-924E9D669B13}"/>
              </a:ext>
            </a:extLst>
          </p:cNvPr>
          <p:cNvSpPr/>
          <p:nvPr/>
        </p:nvSpPr>
        <p:spPr bwMode="auto">
          <a:xfrm>
            <a:off x="4636817" y="1744961"/>
            <a:ext cx="1512168" cy="1728192"/>
          </a:xfrm>
          <a:prstGeom prst="irregularSeal1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5400" b="1" kern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!</a:t>
            </a:r>
            <a:endParaRPr kumimoji="0" lang="ko-KR" altLang="en-US" sz="5400" b="1" kern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725412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4" grpId="0"/>
      <p:bldP spid="15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사각형: 잘린 한쪽 모서리 18">
            <a:extLst>
              <a:ext uri="{FF2B5EF4-FFF2-40B4-BE49-F238E27FC236}">
                <a16:creationId xmlns:a16="http://schemas.microsoft.com/office/drawing/2014/main" id="{09E1AF53-C420-4A5D-99BD-024283F81FF6}"/>
              </a:ext>
            </a:extLst>
          </p:cNvPr>
          <p:cNvSpPr/>
          <p:nvPr/>
        </p:nvSpPr>
        <p:spPr bwMode="auto">
          <a:xfrm>
            <a:off x="-252536" y="188639"/>
            <a:ext cx="9391324" cy="1262649"/>
          </a:xfrm>
          <a:prstGeom prst="snip1Rect">
            <a:avLst>
              <a:gd name="adj" fmla="val 50000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원형: 비어 있음 12">
            <a:extLst>
              <a:ext uri="{FF2B5EF4-FFF2-40B4-BE49-F238E27FC236}">
                <a16:creationId xmlns:a16="http://schemas.microsoft.com/office/drawing/2014/main" id="{FFB5D8C1-C927-4C85-AB34-BDCBCD5E507C}"/>
              </a:ext>
            </a:extLst>
          </p:cNvPr>
          <p:cNvSpPr/>
          <p:nvPr/>
        </p:nvSpPr>
        <p:spPr bwMode="auto">
          <a:xfrm>
            <a:off x="-30573" y="-4032"/>
            <a:ext cx="1665534" cy="1631216"/>
          </a:xfrm>
          <a:prstGeom prst="donut">
            <a:avLst>
              <a:gd name="adj" fmla="val 9275"/>
            </a:avLst>
          </a:prstGeom>
          <a:solidFill>
            <a:srgbClr val="C00000">
              <a:alpha val="9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8" name="평행 사변형 17">
            <a:extLst>
              <a:ext uri="{FF2B5EF4-FFF2-40B4-BE49-F238E27FC236}">
                <a16:creationId xmlns:a16="http://schemas.microsoft.com/office/drawing/2014/main" id="{ED29B9FF-3780-48D9-B26D-E35C4FB0B3DD}"/>
              </a:ext>
            </a:extLst>
          </p:cNvPr>
          <p:cNvSpPr/>
          <p:nvPr/>
        </p:nvSpPr>
        <p:spPr bwMode="auto">
          <a:xfrm>
            <a:off x="-23456" y="5930471"/>
            <a:ext cx="921836" cy="941447"/>
          </a:xfrm>
          <a:prstGeom prst="parallelogram">
            <a:avLst>
              <a:gd name="adj" fmla="val 5056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6AD983-77CD-484D-A8D8-2AFD0ED3B408}"/>
              </a:ext>
            </a:extLst>
          </p:cNvPr>
          <p:cNvSpPr txBox="1"/>
          <p:nvPr/>
        </p:nvSpPr>
        <p:spPr>
          <a:xfrm>
            <a:off x="-6424" y="527575"/>
            <a:ext cx="1761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ほんろん</a:t>
            </a:r>
            <a:endParaRPr kumimoji="1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8230BC-5702-4AC7-B744-FCCFAAA42F5E}"/>
              </a:ext>
            </a:extLst>
          </p:cNvPr>
          <p:cNvSpPr txBox="1"/>
          <p:nvPr/>
        </p:nvSpPr>
        <p:spPr>
          <a:xfrm>
            <a:off x="611560" y="6146141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kumimoji="1" lang="en-US" altLang="ko-KR" sz="2800" b="1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 </a:t>
            </a:r>
            <a:r>
              <a:rPr kumimoji="1" lang="ja-JP" altLang="en-US" sz="2800" b="1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だれも　いやせない　びょうきでした</a:t>
            </a:r>
            <a:endParaRPr kumimoji="1" lang="ko-KR" altLang="en-US" sz="2800" b="1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맑은 고딕" panose="020B0503020000020004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09F283-3616-408E-937E-166DA1CF4442}"/>
              </a:ext>
            </a:extLst>
          </p:cNvPr>
          <p:cNvSpPr txBox="1"/>
          <p:nvPr/>
        </p:nvSpPr>
        <p:spPr>
          <a:xfrm>
            <a:off x="1660826" y="280298"/>
            <a:ext cx="69436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altLang="ko-KR" sz="32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32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「うつくしの　もん」の　まえで　</a:t>
            </a:r>
            <a:endParaRPr lang="en-US" altLang="ja-JP" sz="3200" b="1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0" algn="r">
              <a:defRPr/>
            </a:pPr>
            <a:r>
              <a:rPr lang="ja-JP" altLang="en-US" sz="32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でんどうしました</a:t>
            </a:r>
            <a:endParaRPr lang="en-US" altLang="ko-KR" sz="3200" b="1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5" name="그림 4" descr="장난감, 인형이(가) 표시된 사진&#10;&#10;자동 생성된 설명">
            <a:extLst>
              <a:ext uri="{FF2B5EF4-FFF2-40B4-BE49-F238E27FC236}">
                <a16:creationId xmlns:a16="http://schemas.microsoft.com/office/drawing/2014/main" id="{F0B9E131-B933-4CE8-A3E6-AAD230B48F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56" y="1490584"/>
            <a:ext cx="2291200" cy="4446289"/>
          </a:xfrm>
          <a:prstGeom prst="rect">
            <a:avLst/>
          </a:prstGeom>
        </p:spPr>
      </p:pic>
      <p:sp>
        <p:nvSpPr>
          <p:cNvPr id="9" name="말풍선: 타원형 8">
            <a:extLst>
              <a:ext uri="{FF2B5EF4-FFF2-40B4-BE49-F238E27FC236}">
                <a16:creationId xmlns:a16="http://schemas.microsoft.com/office/drawing/2014/main" id="{D6FC7749-9A9B-4E99-B5CB-7C0231732918}"/>
              </a:ext>
            </a:extLst>
          </p:cNvPr>
          <p:cNvSpPr/>
          <p:nvPr/>
        </p:nvSpPr>
        <p:spPr bwMode="auto">
          <a:xfrm>
            <a:off x="1319176" y="1249794"/>
            <a:ext cx="3447972" cy="2179206"/>
          </a:xfrm>
          <a:prstGeom prst="wedgeEllipseCallout">
            <a:avLst>
              <a:gd name="adj1" fmla="val -58766"/>
              <a:gd name="adj2" fmla="val 1979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24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このひとは　</a:t>
            </a:r>
            <a:endParaRPr kumimoji="0" lang="en-US" altLang="ja-JP" sz="2400" kern="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24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うまれつき　</a:t>
            </a:r>
            <a:endParaRPr kumimoji="0" lang="en-US" altLang="ja-JP" sz="2400" kern="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24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あしが　なえた　</a:t>
            </a:r>
            <a:endParaRPr kumimoji="0" lang="en-US" altLang="ja-JP" sz="2400" kern="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24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ひとだ。ぜったいに　</a:t>
            </a:r>
            <a:endParaRPr kumimoji="0" lang="en-US" altLang="ja-JP" sz="2400" kern="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24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なおせない！</a:t>
            </a:r>
            <a:endParaRPr kumimoji="0" lang="ko-KR" altLang="en-US" sz="2400" kern="0" dirty="0">
              <a:latin typeface="ＭＳ Ｐゴシック" panose="020B0600070205080204" pitchFamily="50" charset="-128"/>
              <a:ea typeface="맑은 고딕" panose="020B0503020000020004" pitchFamily="50" charset="-127"/>
            </a:endParaRPr>
          </a:p>
        </p:txBody>
      </p:sp>
      <p:pic>
        <p:nvPicPr>
          <p:cNvPr id="11" name="그림 10" descr="텍스트이(가) 표시된 사진&#10;&#10;자동 생성된 설명">
            <a:extLst>
              <a:ext uri="{FF2B5EF4-FFF2-40B4-BE49-F238E27FC236}">
                <a16:creationId xmlns:a16="http://schemas.microsoft.com/office/drawing/2014/main" id="{B6D58FD2-D220-40D9-9395-4039D12C21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572" y="1568946"/>
            <a:ext cx="1699924" cy="4536505"/>
          </a:xfrm>
          <a:prstGeom prst="rect">
            <a:avLst/>
          </a:prstGeom>
        </p:spPr>
      </p:pic>
      <p:sp>
        <p:nvSpPr>
          <p:cNvPr id="16" name="말풍선: 타원형 15">
            <a:extLst>
              <a:ext uri="{FF2B5EF4-FFF2-40B4-BE49-F238E27FC236}">
                <a16:creationId xmlns:a16="http://schemas.microsoft.com/office/drawing/2014/main" id="{D4F5139C-0C45-4683-BCE6-A6EF6CCCC5F2}"/>
              </a:ext>
            </a:extLst>
          </p:cNvPr>
          <p:cNvSpPr/>
          <p:nvPr/>
        </p:nvSpPr>
        <p:spPr bwMode="auto">
          <a:xfrm>
            <a:off x="4410717" y="1261220"/>
            <a:ext cx="3578360" cy="1926412"/>
          </a:xfrm>
          <a:prstGeom prst="wedgeEllipseCallout">
            <a:avLst>
              <a:gd name="adj1" fmla="val 55296"/>
              <a:gd name="adj2" fmla="val 20402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24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おやの　つみが　</a:t>
            </a:r>
            <a:endParaRPr kumimoji="0" lang="en-US" altLang="ja-JP" sz="2400" kern="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24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おおかった　から　</a:t>
            </a:r>
            <a:endParaRPr kumimoji="0" lang="en-US" altLang="ja-JP" sz="2400" kern="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24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そのように　うまれたのだな。ぜったいに　なおせない</a:t>
            </a:r>
            <a:r>
              <a:rPr kumimoji="0" lang="en-US" altLang="ko-KR" sz="24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!</a:t>
            </a:r>
            <a:endParaRPr kumimoji="0" lang="ko-KR" altLang="en-US" sz="2400" kern="0" dirty="0">
              <a:latin typeface="ＭＳ Ｐゴシック" panose="020B0600070205080204" pitchFamily="50" charset="-128"/>
              <a:ea typeface="맑은 고딕" panose="020B0503020000020004" pitchFamily="50" charset="-127"/>
            </a:endParaRPr>
          </a:p>
        </p:txBody>
      </p:sp>
      <p:pic>
        <p:nvPicPr>
          <p:cNvPr id="17" name="그림 16" descr="텍스트이(가) 표시된 사진&#10;&#10;자동 생성된 설명">
            <a:extLst>
              <a:ext uri="{FF2B5EF4-FFF2-40B4-BE49-F238E27FC236}">
                <a16:creationId xmlns:a16="http://schemas.microsoft.com/office/drawing/2014/main" id="{34F743D4-1513-4995-8AD5-8E59C6B72D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57999" y="2997564"/>
            <a:ext cx="2916033" cy="306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401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사각형: 잘린 한쪽 모서리 18">
            <a:extLst>
              <a:ext uri="{FF2B5EF4-FFF2-40B4-BE49-F238E27FC236}">
                <a16:creationId xmlns:a16="http://schemas.microsoft.com/office/drawing/2014/main" id="{09E1AF53-C420-4A5D-99BD-024283F81FF6}"/>
              </a:ext>
            </a:extLst>
          </p:cNvPr>
          <p:cNvSpPr/>
          <p:nvPr/>
        </p:nvSpPr>
        <p:spPr bwMode="auto">
          <a:xfrm>
            <a:off x="-252536" y="188639"/>
            <a:ext cx="9391324" cy="1262649"/>
          </a:xfrm>
          <a:prstGeom prst="snip1Rect">
            <a:avLst>
              <a:gd name="adj" fmla="val 50000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원형: 비어 있음 12">
            <a:extLst>
              <a:ext uri="{FF2B5EF4-FFF2-40B4-BE49-F238E27FC236}">
                <a16:creationId xmlns:a16="http://schemas.microsoft.com/office/drawing/2014/main" id="{FFB5D8C1-C927-4C85-AB34-BDCBCD5E507C}"/>
              </a:ext>
            </a:extLst>
          </p:cNvPr>
          <p:cNvSpPr/>
          <p:nvPr/>
        </p:nvSpPr>
        <p:spPr bwMode="auto">
          <a:xfrm>
            <a:off x="-30573" y="-4032"/>
            <a:ext cx="1665534" cy="1631216"/>
          </a:xfrm>
          <a:prstGeom prst="donut">
            <a:avLst>
              <a:gd name="adj" fmla="val 9275"/>
            </a:avLst>
          </a:prstGeom>
          <a:solidFill>
            <a:srgbClr val="C00000">
              <a:alpha val="9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8" name="평행 사변형 17">
            <a:extLst>
              <a:ext uri="{FF2B5EF4-FFF2-40B4-BE49-F238E27FC236}">
                <a16:creationId xmlns:a16="http://schemas.microsoft.com/office/drawing/2014/main" id="{ED29B9FF-3780-48D9-B26D-E35C4FB0B3DD}"/>
              </a:ext>
            </a:extLst>
          </p:cNvPr>
          <p:cNvSpPr/>
          <p:nvPr/>
        </p:nvSpPr>
        <p:spPr bwMode="auto">
          <a:xfrm>
            <a:off x="-23456" y="5930471"/>
            <a:ext cx="921836" cy="941447"/>
          </a:xfrm>
          <a:prstGeom prst="parallelogram">
            <a:avLst>
              <a:gd name="adj" fmla="val 5056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6AD983-77CD-484D-A8D8-2AFD0ED3B408}"/>
              </a:ext>
            </a:extLst>
          </p:cNvPr>
          <p:cNvSpPr txBox="1"/>
          <p:nvPr/>
        </p:nvSpPr>
        <p:spPr>
          <a:xfrm>
            <a:off x="-10652" y="511948"/>
            <a:ext cx="1761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ほんろん</a:t>
            </a:r>
            <a:endParaRPr kumimoji="1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8230BC-5702-4AC7-B744-FCCFAAA42F5E}"/>
              </a:ext>
            </a:extLst>
          </p:cNvPr>
          <p:cNvSpPr txBox="1"/>
          <p:nvPr/>
        </p:nvSpPr>
        <p:spPr>
          <a:xfrm>
            <a:off x="556696" y="5854164"/>
            <a:ext cx="85272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b="1" spc="-15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kumimoji="1" lang="en-US" altLang="ko-KR" sz="2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 </a:t>
            </a:r>
            <a:r>
              <a:rPr kumimoji="1" lang="ja-JP" altLang="en-US" sz="2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イエス・キリストの　な　によって　あるきなさいと　</a:t>
            </a:r>
            <a:endParaRPr kumimoji="1" lang="en-US" altLang="ja-JP" sz="28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b="1" spc="-15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kumimoji="1" lang="ja-JP" altLang="en-US" sz="2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せんげんしました</a:t>
            </a:r>
            <a:endParaRPr kumimoji="1" lang="ko-KR" altLang="en-US" sz="28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맑은 고딕" panose="020B0503020000020004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BBFB7E-D921-42E8-8D71-20EAC5E99FAF}"/>
              </a:ext>
            </a:extLst>
          </p:cNvPr>
          <p:cNvSpPr txBox="1"/>
          <p:nvPr/>
        </p:nvSpPr>
        <p:spPr>
          <a:xfrm>
            <a:off x="1660826" y="280298"/>
            <a:ext cx="69436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altLang="ko-KR" sz="32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32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「うつくしの　もん」の　まえで　</a:t>
            </a:r>
            <a:endParaRPr lang="en-US" altLang="ja-JP" sz="3200" b="1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0" algn="r">
              <a:defRPr/>
            </a:pPr>
            <a:r>
              <a:rPr lang="ja-JP" altLang="en-US" sz="32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でんどうしました</a:t>
            </a:r>
            <a:endParaRPr lang="en-US" altLang="ko-KR" sz="3200" b="1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A49B3B58-DE49-4726-80D0-CD5FC5D9A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03900" y="1577971"/>
            <a:ext cx="3744838" cy="4365613"/>
          </a:xfrm>
          <a:prstGeom prst="rect">
            <a:avLst/>
          </a:prstGeom>
        </p:spPr>
      </p:pic>
      <p:sp>
        <p:nvSpPr>
          <p:cNvPr id="9" name="말풍선: 타원형 8">
            <a:extLst>
              <a:ext uri="{FF2B5EF4-FFF2-40B4-BE49-F238E27FC236}">
                <a16:creationId xmlns:a16="http://schemas.microsoft.com/office/drawing/2014/main" id="{C66B53C0-88F3-4249-A05C-E693D8010D66}"/>
              </a:ext>
            </a:extLst>
          </p:cNvPr>
          <p:cNvSpPr/>
          <p:nvPr/>
        </p:nvSpPr>
        <p:spPr bwMode="auto">
          <a:xfrm>
            <a:off x="1663361" y="1281540"/>
            <a:ext cx="4290948" cy="2627897"/>
          </a:xfrm>
          <a:prstGeom prst="wedgeEllipseCallout">
            <a:avLst>
              <a:gd name="adj1" fmla="val 60519"/>
              <a:gd name="adj2" fmla="val 13942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24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わたしたちを　みなさい</a:t>
            </a:r>
            <a:r>
              <a:rPr kumimoji="0" lang="en-US" altLang="ko-KR" sz="24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!</a:t>
            </a: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24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わたしに　あるものを　あげよう！ナザレの　</a:t>
            </a:r>
            <a:endParaRPr kumimoji="0" lang="en-US" altLang="ja-JP" sz="2400" kern="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24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イエス・キリストの　なに　よって、あるきなさい</a:t>
            </a:r>
            <a:r>
              <a:rPr kumimoji="0" lang="en-US" altLang="ko-KR" sz="24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!</a:t>
            </a:r>
            <a:endParaRPr kumimoji="0" lang="ko-KR" altLang="en-US" sz="2400" kern="0" dirty="0">
              <a:latin typeface="ＭＳ Ｐゴシック" panose="020B0600070205080204" pitchFamily="50" charset="-128"/>
              <a:ea typeface="맑은 고딕" panose="020B0503020000020004" pitchFamily="50" charset="-127"/>
            </a:endParaRPr>
          </a:p>
        </p:txBody>
      </p:sp>
      <p:pic>
        <p:nvPicPr>
          <p:cNvPr id="11" name="그림 10" descr="텍스트, 헬멧이(가) 표시된 사진&#10;&#10;자동 생성된 설명">
            <a:extLst>
              <a:ext uri="{FF2B5EF4-FFF2-40B4-BE49-F238E27FC236}">
                <a16:creationId xmlns:a16="http://schemas.microsoft.com/office/drawing/2014/main" id="{2A110E43-670D-4D5C-979E-BC0B9B9C98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519" y="800493"/>
            <a:ext cx="4232801" cy="5244369"/>
          </a:xfrm>
          <a:prstGeom prst="rect">
            <a:avLst/>
          </a:prstGeom>
        </p:spPr>
      </p:pic>
      <p:pic>
        <p:nvPicPr>
          <p:cNvPr id="16" name="그림 15" descr="텍스트이(가) 표시된 사진&#10;&#10;자동 생성된 설명">
            <a:extLst>
              <a:ext uri="{FF2B5EF4-FFF2-40B4-BE49-F238E27FC236}">
                <a16:creationId xmlns:a16="http://schemas.microsoft.com/office/drawing/2014/main" id="{7B287375-E288-4C2E-A4EA-4F56B017787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25"/>
          <a:stretch/>
        </p:blipFill>
        <p:spPr>
          <a:xfrm>
            <a:off x="96528" y="2989990"/>
            <a:ext cx="3880587" cy="2952328"/>
          </a:xfrm>
          <a:prstGeom prst="rect">
            <a:avLst/>
          </a:prstGeom>
        </p:spPr>
      </p:pic>
      <p:sp>
        <p:nvSpPr>
          <p:cNvPr id="15" name="폭발: 8pt 14">
            <a:extLst>
              <a:ext uri="{FF2B5EF4-FFF2-40B4-BE49-F238E27FC236}">
                <a16:creationId xmlns:a16="http://schemas.microsoft.com/office/drawing/2014/main" id="{28FD9232-46AB-47DF-AC21-85408E813C86}"/>
              </a:ext>
            </a:extLst>
          </p:cNvPr>
          <p:cNvSpPr/>
          <p:nvPr/>
        </p:nvSpPr>
        <p:spPr bwMode="auto">
          <a:xfrm>
            <a:off x="319142" y="2221710"/>
            <a:ext cx="4278554" cy="3906081"/>
          </a:xfrm>
          <a:prstGeom prst="irregularSeal1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4400" b="1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おぉ</a:t>
            </a:r>
            <a:r>
              <a:rPr kumimoji="0" lang="en-US" altLang="ko-KR" sz="4400" b="1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! </a:t>
            </a: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4400" b="1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しゅよ～</a:t>
            </a:r>
            <a:endParaRPr kumimoji="0" lang="ko-KR" altLang="en-US" sz="4400" b="1" kern="0" dirty="0">
              <a:latin typeface="ＭＳ Ｐゴシック" panose="020B0600070205080204" pitchFamily="50" charset="-128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080263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  <p:bldP spid="9" grpId="1" animBg="1"/>
      <p:bldP spid="15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92D050"/>
        </a:solidFill>
        <a:ln>
          <a:noFill/>
        </a:ln>
      </a:spPr>
      <a:bodyPr lIns="0" tIns="0" rIns="0" bIns="0" rtlCol="0" anchor="ctr"/>
      <a:lstStyle>
        <a:defPPr algn="ctr" fontAlgn="auto" latinLnBrk="0">
          <a:spcBef>
            <a:spcPts val="0"/>
          </a:spcBef>
          <a:spcAft>
            <a:spcPts val="0"/>
          </a:spcAft>
          <a:defRPr kumimoji="0" sz="2400" kern="0">
            <a:effectLst>
              <a:outerShdw blurRad="38100" dist="38100" dir="2700000" algn="tl">
                <a:srgbClr val="53585F"/>
              </a:outerShdw>
            </a:effectLst>
            <a:latin typeface="+mn-lt"/>
            <a:ea typeface="+mn-ea"/>
            <a:cs typeface="+mn-cs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txDef>
      <a:spPr>
        <a:noFill/>
      </a:spPr>
      <a:bodyPr wrap="none" rtlCol="0">
        <a:spAutoFit/>
      </a:bodyPr>
      <a:lstStyle>
        <a:defPPr algn="l">
          <a:defRPr sz="5400" dirty="0" smtClean="0">
            <a:latin typeface="HY견고딕" panose="02030600000101010101" pitchFamily="18" charset="-127"/>
            <a:ea typeface="HY견고딕" panose="02030600000101010101" pitchFamily="18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0000">
            <a:alpha val="31999"/>
          </a:srgbClr>
        </a:solidFill>
        <a:ln>
          <a:noFill/>
        </a:ln>
        <a:effectLst>
          <a:outerShdw blurRad="76200" algn="ctr" rotWithShape="0">
            <a:srgbClr val="000000">
              <a:alpha val="79999"/>
            </a:srgbClr>
          </a:outerShdw>
        </a:effectLst>
        <a:extLst>
          <a:ext uri="{91240B29-F687-4F45-9708-019B960494DF}">
            <a14:hiddenLine xmlns:a14="http://schemas.microsoft.com/office/drawing/2010/main" w="12700" cap="flat" cmpd="sng">
              <a:solidFill>
                <a:srgbClr val="000000"/>
              </a:solidFill>
              <a:prstDash val="solid"/>
              <a:miter lim="0"/>
              <a:headEnd type="none" w="med" len="med"/>
              <a:tailEnd type="none" w="med" len="med"/>
            </a14:hiddenLine>
          </a:ext>
        </a:extLst>
      </a:spPr>
      <a:bodyPr lIns="0" tIns="0" rIns="0" bIns="0" anchor="ctr"/>
      <a:lstStyle>
        <a:defPPr algn="ctr" fontAlgn="auto" latinLnBrk="0">
          <a:spcBef>
            <a:spcPts val="0"/>
          </a:spcBef>
          <a:spcAft>
            <a:spcPts val="0"/>
          </a:spcAft>
          <a:defRPr kumimoji="0" sz="2400" kern="0">
            <a:effectLst>
              <a:outerShdw blurRad="38100" dist="38100" dir="2700000" algn="tl">
                <a:srgbClr val="53585F"/>
              </a:outerShdw>
            </a:effectLst>
            <a:latin typeface="+mn-lt"/>
            <a:ea typeface="+mn-ea"/>
            <a:cs typeface="+mn-cs"/>
          </a:defRPr>
        </a:defPPr>
      </a:lstStyle>
    </a:spDef>
    <a:txDef>
      <a:spPr>
        <a:noFill/>
      </a:spPr>
      <a:bodyPr wrap="none" rtlCol="0">
        <a:spAutoFit/>
      </a:bodyPr>
      <a:lstStyle>
        <a:defPPr algn="l">
          <a:defRPr sz="5400" dirty="0" smtClean="0">
            <a:latin typeface="HY견고딕" panose="02030600000101010101" pitchFamily="18" charset="-127"/>
            <a:ea typeface="HY견고딕" panose="02030600000101010101" pitchFamily="18" charset="-127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39619</TotalTime>
  <Words>508</Words>
  <Application>Microsoft Office PowerPoint</Application>
  <PresentationFormat>画面に合わせる (4:3)</PresentationFormat>
  <Paragraphs>113</Paragraphs>
  <Slides>14</Slides>
  <Notes>14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14</vt:i4>
      </vt:variant>
    </vt:vector>
  </HeadingPairs>
  <TitlesOfParts>
    <vt:vector size="23" baseType="lpstr">
      <vt:lpstr>맑은 고딕</vt:lpstr>
      <vt:lpstr>ＭＳ Ｐゴシック</vt:lpstr>
      <vt:lpstr>HY울릉도B</vt:lpstr>
      <vt:lpstr>굴림</vt:lpstr>
      <vt:lpstr>HY중고딕</vt:lpstr>
      <vt:lpstr>Arial</vt:lpstr>
      <vt:lpstr>HY견고딕</vt:lpstr>
      <vt:lpstr>Office 테마</vt:lpstr>
      <vt:lpstr>2_Office 테마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김호영</dc:creator>
  <cp:lastModifiedBy>sasaki ちかこ</cp:lastModifiedBy>
  <cp:revision>2573</cp:revision>
  <dcterms:created xsi:type="dcterms:W3CDTF">2008-03-21T01:39:31Z</dcterms:created>
  <dcterms:modified xsi:type="dcterms:W3CDTF">2022-04-21T23:52:18Z</dcterms:modified>
</cp:coreProperties>
</file>