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6" r:id="rId3"/>
    <p:sldId id="287" r:id="rId4"/>
    <p:sldId id="288" r:id="rId5"/>
    <p:sldId id="262" r:id="rId6"/>
    <p:sldId id="279" r:id="rId7"/>
    <p:sldId id="280" r:id="rId8"/>
    <p:sldId id="273" r:id="rId9"/>
    <p:sldId id="282" r:id="rId10"/>
    <p:sldId id="281" r:id="rId11"/>
    <p:sldId id="272" r:id="rId12"/>
    <p:sldId id="283" r:id="rId13"/>
    <p:sldId id="284" r:id="rId14"/>
    <p:sldId id="285" r:id="rId15"/>
    <p:sldId id="276" r:id="rId16"/>
    <p:sldId id="289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A32"/>
    <a:srgbClr val="FF7C80"/>
    <a:srgbClr val="0066FF"/>
    <a:srgbClr val="CC3300"/>
    <a:srgbClr val="CC99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3" autoAdjust="0"/>
    <p:restoredTop sz="93705" autoAdjust="0"/>
  </p:normalViewPr>
  <p:slideViewPr>
    <p:cSldViewPr>
      <p:cViewPr varScale="1">
        <p:scale>
          <a:sx n="101" d="100"/>
          <a:sy n="101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5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2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5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678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8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</a:t>
            </a:r>
            <a:r>
              <a:rPr lang="ko-KR" altLang="en-US" sz="4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31640" y="2060848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 descr="C:\Users\Administrator\Desktop\학원복음화\2019\4월학원복음화\15과 재창조\15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677" y1="30847" x2="80660" y2="48170"/>
                        <a14:foregroundMark x1="47784" y1="16094" x2="48479" y2="14697"/>
                        <a14:foregroundMark x1="13556" y1="17463" x2="15226" y2="18050"/>
                        <a14:foregroundMark x1="14808" y1="21961" x2="17034" y2="24504"/>
                        <a14:foregroundMark x1="11469" y1="44063" x2="19539" y2="40542"/>
                        <a14:foregroundMark x1="16756" y1="46605" x2="18008" y2="46996"/>
                        <a14:foregroundMark x1="42218" y1="59318" x2="48062" y2="71836"/>
                        <a14:foregroundMark x1="48062" y1="56384" x2="45697" y2="59905"/>
                        <a14:foregroundMark x1="55993" y1="54624" x2="54462" y2="60101"/>
                        <a14:foregroundMark x1="87994" y1="67728" x2="87577" y2="74769"/>
                        <a14:foregroundMark x1="78811" y1="18245" x2="80759" y2="20592"/>
                        <a14:foregroundMark x1="20890" y1="21179" x2="19579" y2="23917"/>
                        <a14:foregroundMark x1="21149" y1="20089" x2="20374" y2="21179"/>
                        <a14:foregroundMark x1="89565" y1="51299" x2="87736" y2="52752"/>
                        <a14:foregroundMark x1="50348" y1="44538" x2="51660" y2="44007"/>
                        <a14:foregroundMark x1="55416" y1="41436" x2="57881" y2="39816"/>
                        <a14:foregroundMark x1="22838" y1="79212" x2="23991" y2="78849"/>
                        <a14:foregroundMark x1="55277" y1="73568" x2="57364" y2="73372"/>
                        <a14:foregroundMark x1="86444" y1="49651" x2="87994" y2="48757"/>
                        <a14:foregroundMark x1="90201" y1="46745" x2="92407" y2="47471"/>
                        <a14:foregroundMark x1="80600" y1="18441" x2="82946" y2="22464"/>
                        <a14:foregroundMark x1="84894" y1="16988" x2="84755" y2="17714"/>
                        <a14:foregroundMark x1="85013" y1="22101" x2="85788" y2="23191"/>
                        <a14:foregroundMark x1="6997" y1="31405" x2="8289" y2="31238"/>
                        <a14:foregroundMark x1="57762" y1="50210" x2="60227" y2="50210"/>
                        <a14:foregroundMark x1="62294" y1="48757" x2="65673" y2="48002"/>
                        <a14:foregroundMark x1="60087" y1="44538" x2="63327" y2="42554"/>
                        <a14:foregroundMark x1="66706" y1="50210" x2="70225" y2="50936"/>
                        <a14:foregroundMark x1="61379" y1="77759" x2="62691" y2="76669"/>
                        <a14:foregroundMark x1="72550" y1="83962" x2="74240" y2="84158"/>
                        <a14:foregroundMark x1="70344" y1="58787" x2="72689" y2="58787"/>
                        <a14:foregroundMark x1="38541" y1="61889" x2="41523" y2="62420"/>
                        <a14:foregroundMark x1="53210" y1="45264" x2="54641" y2="45096"/>
                        <a14:foregroundMark x1="51918" y1="36882" x2="53210" y2="37077"/>
                        <a14:foregroundMark x1="25045" y1="71556" x2="26595" y2="71193"/>
                        <a14:foregroundMark x1="60604" y1="70997" x2="63069" y2="70997"/>
                        <a14:foregroundMark x1="72689" y1="65884" x2="74637" y2="65717"/>
                        <a14:foregroundMark x1="68396" y1="48198" x2="70483" y2="48198"/>
                        <a14:foregroundMark x1="61002" y1="51858" x2="62433" y2="51662"/>
                        <a14:foregroundMark x1="58140" y1="74462" x2="59710" y2="74462"/>
                        <a14:foregroundMark x1="65414" y1="75747" x2="68793" y2="75943"/>
                        <a14:foregroundMark x1="27370" y1="73009" x2="30372" y2="73931"/>
                        <a14:foregroundMark x1="41920" y1="54401" x2="43351" y2="54205"/>
                        <a14:foregroundMark x1="52952" y1="48365" x2="54900" y2="48002"/>
                        <a14:foregroundMark x1="70602" y1="53115" x2="71775" y2="52585"/>
                        <a14:backgroundMark x1="67621" y1="49288" x2="70861" y2="48924"/>
                        <a14:backgroundMark x1="47625" y1="48365" x2="52554" y2="4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74400"/>
            <a:ext cx="6251115" cy="444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화살표 3"/>
          <p:cNvSpPr/>
          <p:nvPr/>
        </p:nvSpPr>
        <p:spPr>
          <a:xfrm>
            <a:off x="1259632" y="254181"/>
            <a:ext cx="6408712" cy="20162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dirty="0" smtClean="0">
                <a:solidFill>
                  <a:schemeClr val="tx1"/>
                </a:solidFill>
              </a:rPr>
              <a:t> </a:t>
            </a:r>
            <a:r>
              <a:rPr lang="ja-JP" altLang="en-US" sz="4000" dirty="0" smtClean="0">
                <a:solidFill>
                  <a:schemeClr val="tx1"/>
                </a:solidFill>
              </a:rPr>
              <a:t>だれも　できない　こと</a:t>
            </a:r>
            <a:endParaRPr lang="ko-KR" altLang="en-US" sz="40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43216"/>
            <a:ext cx="4700409" cy="377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1473" y="0"/>
            <a:ext cx="9144000" cy="1340768"/>
          </a:xfrm>
        </p:spPr>
        <p:txBody>
          <a:bodyPr>
            <a:normAutofit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そうぞうの　ないよう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19" y="908720"/>
            <a:ext cx="4660682" cy="58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구름 모양 설명선 5"/>
          <p:cNvSpPr/>
          <p:nvPr/>
        </p:nvSpPr>
        <p:spPr>
          <a:xfrm>
            <a:off x="-540568" y="1213139"/>
            <a:ext cx="5713696" cy="4176464"/>
          </a:xfrm>
          <a:prstGeom prst="cloudCallout">
            <a:avLst>
              <a:gd name="adj1" fmla="val 59743"/>
              <a:gd name="adj2" fmla="val -14151"/>
            </a:avLst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</a:t>
            </a:r>
            <a:r>
              <a:rPr lang="ja-JP" altLang="en-US" sz="3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いれいに　みたされて　ちからを　うけ　くらやみの　ちからと　たたかって　しょうりします</a:t>
            </a:r>
            <a:endParaRPr lang="ko-KR" alt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7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899592" y="188640"/>
            <a:ext cx="7344816" cy="2207096"/>
          </a:xfrm>
          <a:prstGeom prst="cloudCallout">
            <a:avLst>
              <a:gd name="adj1" fmla="val 35316"/>
              <a:gd name="adj2" fmla="val 476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ごじゅんせつの　</a:t>
            </a:r>
            <a:r>
              <a:rPr lang="ja-JP" alt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ひに</a:t>
            </a:r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なって</a:t>
            </a:r>
            <a:r>
              <a:rPr lang="en-US" altLang="ko-K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en-US" altLang="ko-KR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474280" cy="4242841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8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620068" y="326432"/>
            <a:ext cx="8200404" cy="3390600"/>
          </a:xfrm>
          <a:prstGeom prst="cloudCallout">
            <a:avLst>
              <a:gd name="adj1" fmla="val 423"/>
              <a:gd name="adj2" fmla="val 67735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じぞくする　おくぎは　</a:t>
            </a:r>
            <a:endParaRPr lang="en-US" altLang="ja-JP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みちびきを　</a:t>
            </a:r>
            <a:endParaRPr lang="en-US" altLang="ja-JP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うけるように　つづけて　</a:t>
            </a:r>
            <a:endParaRPr lang="en-US" altLang="ja-JP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いのることです</a:t>
            </a:r>
            <a:endParaRPr lang="ko-KR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77" y="3526655"/>
            <a:ext cx="1760116" cy="302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8" y="3398977"/>
            <a:ext cx="1854943" cy="32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5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-517412" y="969967"/>
            <a:ext cx="5809492" cy="4592125"/>
          </a:xfrm>
          <a:prstGeom prst="cloudCallout">
            <a:avLst>
              <a:gd name="adj1" fmla="val 58788"/>
              <a:gd name="adj2" fmla="val 3665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くなんの　なかには　かみさまの　より　</a:t>
            </a:r>
            <a:endParaRPr lang="en-US" altLang="ja-JP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おおきな　</a:t>
            </a:r>
            <a:r>
              <a:rPr lang="ja-JP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</a:t>
            </a:r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かくが　かくされて</a:t>
            </a:r>
            <a:endParaRPr lang="en-US" altLang="ja-JP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います</a:t>
            </a:r>
            <a:endParaRPr lang="en-US" altLang="ko-K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980728"/>
            <a:ext cx="3779912" cy="5077112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112568" cy="37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구름 모양 설명선 4"/>
          <p:cNvSpPr/>
          <p:nvPr/>
        </p:nvSpPr>
        <p:spPr>
          <a:xfrm>
            <a:off x="4967536" y="2931894"/>
            <a:ext cx="4176464" cy="3600400"/>
          </a:xfrm>
          <a:prstGeom prst="cloudCallout">
            <a:avLst>
              <a:gd name="adj1" fmla="val -46715"/>
              <a:gd name="adj2" fmla="val -42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　みなによって　</a:t>
            </a:r>
            <a:r>
              <a:rPr lang="ja-JP" altLang="en-US" sz="3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うりしましょう</a:t>
            </a:r>
            <a:endParaRPr lang="en-US" altLang="ko-KR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3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폭발 1 4"/>
          <p:cNvSpPr/>
          <p:nvPr/>
        </p:nvSpPr>
        <p:spPr>
          <a:xfrm>
            <a:off x="702398" y="158164"/>
            <a:ext cx="3744416" cy="2304256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669433" y="2621979"/>
            <a:ext cx="7772400" cy="14700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폭발 1 6"/>
          <p:cNvSpPr/>
          <p:nvPr/>
        </p:nvSpPr>
        <p:spPr>
          <a:xfrm>
            <a:off x="5724128" y="3259450"/>
            <a:ext cx="3744416" cy="2304256"/>
          </a:xfrm>
          <a:prstGeom prst="irregularSeal1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じゅく</a:t>
            </a:r>
            <a:endParaRPr lang="en-US" altLang="ko-KR" sz="4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5364088" y="169891"/>
            <a:ext cx="3744416" cy="2304256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폭발 1 8"/>
          <p:cNvSpPr/>
          <p:nvPr/>
        </p:nvSpPr>
        <p:spPr>
          <a:xfrm>
            <a:off x="2843808" y="1713780"/>
            <a:ext cx="3744416" cy="2304256"/>
          </a:xfrm>
          <a:prstGeom prst="irregularSeal1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10%</a:t>
            </a:r>
          </a:p>
        </p:txBody>
      </p:sp>
      <p:sp>
        <p:nvSpPr>
          <p:cNvPr id="10" name="폭발 1 9"/>
          <p:cNvSpPr/>
          <p:nvPr/>
        </p:nvSpPr>
        <p:spPr>
          <a:xfrm>
            <a:off x="-94852" y="2862879"/>
            <a:ext cx="3744416" cy="2304256"/>
          </a:xfrm>
          <a:prstGeom prst="irregularSeal1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50%</a:t>
            </a:r>
          </a:p>
        </p:txBody>
      </p:sp>
      <p:sp>
        <p:nvSpPr>
          <p:cNvPr id="11" name="폭발 1 10"/>
          <p:cNvSpPr/>
          <p:nvPr/>
        </p:nvSpPr>
        <p:spPr>
          <a:xfrm>
            <a:off x="2473364" y="4293096"/>
            <a:ext cx="3744416" cy="2304256"/>
          </a:xfrm>
          <a:prstGeom prst="irregularSeal1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40%</a:t>
            </a:r>
          </a:p>
        </p:txBody>
      </p:sp>
      <p:pic>
        <p:nvPicPr>
          <p:cNvPr id="14" name="불신자 상태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764" y="169891"/>
            <a:ext cx="6073534" cy="618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382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2832"/>
            <a:ext cx="2663554" cy="28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1771" y="2564904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</a:t>
            </a:r>
            <a:endParaRPr lang="en-US" altLang="ja-JP" sz="3200" dirty="0" smtClean="0">
              <a:solidFill>
                <a:schemeClr val="accent5">
                  <a:lumMod val="40000"/>
                  <a:lumOff val="6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29855" y="4769768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292080" y="248227"/>
            <a:ext cx="3743674" cy="361282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23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80" y="692133"/>
            <a:ext cx="2304255" cy="282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89552" y="1778358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70227" y="3149886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せいれいのみたし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9" name="기도 남자 렘넌트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09" y="3063454"/>
            <a:ext cx="1548471" cy="20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오른쪽 화살표 9"/>
          <p:cNvSpPr/>
          <p:nvPr/>
        </p:nvSpPr>
        <p:spPr>
          <a:xfrm>
            <a:off x="339244" y="4711472"/>
            <a:ext cx="7257092" cy="208823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こくいん、ね、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いしつに　なる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あじわおう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5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1473" y="0"/>
            <a:ext cx="9144000" cy="1340768"/>
          </a:xfrm>
        </p:spPr>
        <p:txBody>
          <a:bodyPr>
            <a:normAutofit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せいこうの　ないよう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4" name="Picture 2" descr="C:\Users\Administrator\Desktop\학원복음화\2019\3월학원복음화\13과 오직\3월학원복음화13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35599"/>
            <a:ext cx="6588224" cy="46224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75656" y="1268760"/>
            <a:ext cx="2880320" cy="1152128"/>
          </a:xfrm>
          <a:solidFill>
            <a:srgbClr val="FFC000"/>
          </a:solidFill>
          <a:ln w="381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33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33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14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75656" y="476672"/>
            <a:ext cx="3312368" cy="1008112"/>
          </a:xfrm>
          <a:solidFill>
            <a:srgbClr val="FFC000"/>
          </a:solidFill>
          <a:ln w="38100">
            <a:solidFill>
              <a:srgbClr val="00B050"/>
            </a:solidFill>
          </a:ln>
        </p:spPr>
        <p:txBody>
          <a:bodyPr anchor="ctr">
            <a:normAutofit fontScale="70000" lnSpcReduction="20000"/>
          </a:bodyPr>
          <a:lstStyle/>
          <a:p>
            <a:r>
              <a:rPr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33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33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33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C:\Users\Administrator\Desktop\학원복음화\2019\4월학원복음화\14과 유일성\14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7380"/>
            <a:ext cx="7254282" cy="51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7624" y="620688"/>
            <a:ext cx="2880320" cy="864096"/>
          </a:xfrm>
          <a:solidFill>
            <a:srgbClr val="FFC000"/>
          </a:solidFill>
          <a:ln w="38100">
            <a:solidFill>
              <a:srgbClr val="00B050"/>
            </a:solidFill>
          </a:ln>
        </p:spPr>
        <p:txBody>
          <a:bodyPr anchor="ctr">
            <a:normAutofit fontScale="70000" lnSpcReduction="20000"/>
          </a:bodyPr>
          <a:lstStyle/>
          <a:p>
            <a:r>
              <a:rPr lang="ja-JP" alt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33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33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33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4" name="Picture 2" descr="C:\Users\Administrator\Desktop\학원복음화\2019\4월학원복음화\15과 재창조\15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677" y1="30847" x2="80660" y2="48170"/>
                        <a14:foregroundMark x1="47784" y1="16094" x2="48479" y2="14697"/>
                        <a14:foregroundMark x1="13556" y1="17463" x2="15226" y2="18050"/>
                        <a14:foregroundMark x1="14808" y1="21961" x2="17034" y2="24504"/>
                        <a14:foregroundMark x1="11469" y1="44063" x2="19539" y2="40542"/>
                        <a14:foregroundMark x1="16756" y1="46605" x2="18008" y2="46996"/>
                        <a14:foregroundMark x1="42218" y1="59318" x2="48062" y2="71836"/>
                        <a14:foregroundMark x1="48062" y1="56384" x2="45697" y2="59905"/>
                        <a14:foregroundMark x1="55993" y1="54624" x2="54462" y2="60101"/>
                        <a14:foregroundMark x1="87994" y1="67728" x2="87577" y2="74769"/>
                        <a14:foregroundMark x1="78811" y1="18245" x2="80759" y2="20592"/>
                        <a14:foregroundMark x1="20890" y1="21179" x2="19579" y2="23917"/>
                        <a14:foregroundMark x1="21149" y1="20089" x2="20374" y2="21179"/>
                        <a14:foregroundMark x1="89565" y1="51299" x2="87736" y2="52752"/>
                        <a14:foregroundMark x1="50348" y1="44538" x2="51660" y2="44007"/>
                        <a14:foregroundMark x1="55416" y1="41436" x2="57881" y2="39816"/>
                        <a14:foregroundMark x1="22838" y1="79212" x2="23991" y2="78849"/>
                        <a14:foregroundMark x1="55277" y1="73568" x2="57364" y2="73372"/>
                        <a14:foregroundMark x1="86444" y1="49651" x2="87994" y2="48757"/>
                        <a14:foregroundMark x1="90201" y1="46745" x2="92407" y2="47471"/>
                        <a14:foregroundMark x1="80600" y1="18441" x2="82946" y2="22464"/>
                        <a14:foregroundMark x1="84894" y1="16988" x2="84755" y2="17714"/>
                        <a14:foregroundMark x1="85013" y1="22101" x2="85788" y2="23191"/>
                        <a14:foregroundMark x1="6997" y1="31405" x2="8289" y2="31238"/>
                        <a14:foregroundMark x1="57762" y1="50210" x2="60227" y2="50210"/>
                        <a14:foregroundMark x1="62294" y1="48757" x2="65673" y2="48002"/>
                        <a14:foregroundMark x1="60087" y1="44538" x2="63327" y2="42554"/>
                        <a14:foregroundMark x1="66706" y1="50210" x2="70225" y2="50936"/>
                        <a14:foregroundMark x1="61379" y1="77759" x2="62691" y2="76669"/>
                        <a14:foregroundMark x1="72550" y1="83962" x2="74240" y2="84158"/>
                        <a14:foregroundMark x1="70344" y1="58787" x2="72689" y2="58787"/>
                        <a14:foregroundMark x1="38541" y1="61889" x2="41523" y2="62420"/>
                        <a14:foregroundMark x1="53210" y1="45264" x2="54641" y2="45096"/>
                        <a14:foregroundMark x1="51918" y1="36882" x2="53210" y2="37077"/>
                        <a14:foregroundMark x1="25045" y1="71556" x2="26595" y2="71193"/>
                        <a14:foregroundMark x1="60604" y1="70997" x2="63069" y2="70997"/>
                        <a14:foregroundMark x1="72689" y1="65884" x2="74637" y2="65717"/>
                        <a14:foregroundMark x1="68396" y1="48198" x2="70483" y2="48198"/>
                        <a14:foregroundMark x1="61002" y1="51858" x2="62433" y2="51662"/>
                        <a14:foregroundMark x1="58140" y1="74462" x2="59710" y2="74462"/>
                        <a14:foregroundMark x1="65414" y1="75747" x2="68793" y2="75943"/>
                        <a14:foregroundMark x1="27370" y1="73009" x2="30372" y2="73931"/>
                        <a14:foregroundMark x1="41920" y1="54401" x2="43351" y2="54205"/>
                        <a14:foregroundMark x1="52952" y1="48365" x2="54900" y2="48002"/>
                        <a14:foregroundMark x1="70602" y1="53115" x2="71775" y2="52585"/>
                        <a14:backgroundMark x1="67621" y1="49288" x2="70861" y2="48924"/>
                        <a14:backgroundMark x1="47625" y1="48365" x2="52554" y2="4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0" y="1066027"/>
            <a:ext cx="8555371" cy="60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1473" y="0"/>
            <a:ext cx="9144000" cy="1340768"/>
          </a:xfrm>
        </p:spPr>
        <p:txBody>
          <a:bodyPr>
            <a:normAutofit/>
          </a:bodyPr>
          <a:lstStyle/>
          <a:p>
            <a:pPr algn="l"/>
            <a:r>
              <a:rPr lang="en-US" altLang="ko-KR" sz="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そうぞうの　ほうほう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1259631" y="908720"/>
            <a:ext cx="7113803" cy="20162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solidFill>
                  <a:schemeClr val="tx1"/>
                </a:solidFill>
              </a:rPr>
              <a:t> </a:t>
            </a:r>
            <a:r>
              <a:rPr lang="ja-JP" altLang="en-US" sz="3600" dirty="0" smtClean="0">
                <a:solidFill>
                  <a:schemeClr val="tx1"/>
                </a:solidFill>
              </a:rPr>
              <a:t>だれも　みることが　できないこと</a:t>
            </a:r>
            <a:endParaRPr lang="ko-KR" altLang="en-US" sz="36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순서도: 연결자 6"/>
          <p:cNvSpPr/>
          <p:nvPr/>
        </p:nvSpPr>
        <p:spPr>
          <a:xfrm>
            <a:off x="3242185" y="3688825"/>
            <a:ext cx="2763418" cy="2915827"/>
          </a:xfrm>
          <a:prstGeom prst="flowChartConnector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20"/>
          <p:cNvGrpSpPr>
            <a:grpSpLocks/>
          </p:cNvGrpSpPr>
          <p:nvPr/>
        </p:nvGrpSpPr>
        <p:grpSpPr bwMode="auto">
          <a:xfrm>
            <a:off x="197173" y="3229476"/>
            <a:ext cx="2928551" cy="3434117"/>
            <a:chOff x="251520" y="190381"/>
            <a:chExt cx="2987824" cy="3686234"/>
          </a:xfrm>
        </p:grpSpPr>
        <p:pic>
          <p:nvPicPr>
            <p:cNvPr id="9" name="Picture 6" descr="C:\Documents and Settings\user\My Documents\My Pictures\학원복음화그림\그림3.png"/>
            <p:cNvPicPr>
              <a:picLocks noChangeAspect="1" noChangeArrowheads="1"/>
            </p:cNvPicPr>
            <p:nvPr/>
          </p:nvPicPr>
          <p:blipFill>
            <a:blip r:embed="rId2" cstate="print"/>
            <a:srcRect l="-1876" r="14269" b="17201"/>
            <a:stretch>
              <a:fillRect/>
            </a:stretch>
          </p:blipFill>
          <p:spPr bwMode="auto">
            <a:xfrm>
              <a:off x="251520" y="764704"/>
              <a:ext cx="2987824" cy="3111911"/>
            </a:xfrm>
            <a:prstGeom prst="ellipse">
              <a:avLst/>
            </a:prstGeom>
            <a:ln w="63500" cap="rnd">
              <a:solidFill>
                <a:srgbClr val="FF33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429348" y="190381"/>
              <a:ext cx="2479666" cy="561632"/>
            </a:xfrm>
            <a:prstGeom prst="rect">
              <a:avLst/>
            </a:prstGeom>
            <a:ln w="76200">
              <a:solidFill>
                <a:srgbClr val="FF33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つみ　もんだい</a:t>
              </a:r>
              <a:endParaRPr lang="ko-KR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둥근헤드라인" pitchFamily="18" charset="-127"/>
              </a:endParaRPr>
            </a:p>
          </p:txBody>
        </p:sp>
      </p:grpSp>
      <p:grpSp>
        <p:nvGrpSpPr>
          <p:cNvPr id="11" name="그룹 26"/>
          <p:cNvGrpSpPr>
            <a:grpSpLocks/>
          </p:cNvGrpSpPr>
          <p:nvPr/>
        </p:nvGrpSpPr>
        <p:grpSpPr bwMode="auto">
          <a:xfrm>
            <a:off x="6169863" y="3248534"/>
            <a:ext cx="2854056" cy="3415059"/>
            <a:chOff x="6012161" y="3595757"/>
            <a:chExt cx="3136410" cy="3262244"/>
          </a:xfrm>
        </p:grpSpPr>
        <p:grpSp>
          <p:nvGrpSpPr>
            <p:cNvPr id="12" name="그룹 14"/>
            <p:cNvGrpSpPr>
              <a:grpSpLocks/>
            </p:cNvGrpSpPr>
            <p:nvPr/>
          </p:nvGrpSpPr>
          <p:grpSpPr bwMode="auto">
            <a:xfrm>
              <a:off x="6012161" y="3960044"/>
              <a:ext cx="3136410" cy="2897957"/>
              <a:chOff x="6012161" y="3960044"/>
              <a:chExt cx="3136410" cy="2897957"/>
            </a:xfrm>
          </p:grpSpPr>
          <p:pic>
            <p:nvPicPr>
              <p:cNvPr id="14" name="Picture 7" descr="C:\Documents and Settings\user\바탕 화면\천국_1~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12161" y="3960044"/>
                <a:ext cx="3136410" cy="2897957"/>
              </a:xfrm>
              <a:prstGeom prst="ellipse">
                <a:avLst/>
              </a:prstGeom>
              <a:solidFill>
                <a:schemeClr val="bg1"/>
              </a:solidFill>
              <a:ln w="76200" cap="rnd">
                <a:solidFill>
                  <a:srgbClr val="FF0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5" name="Picture 9" descr="C:\Documents and Settings\user\My Documents\My Pictures\학원복음화그림\예수님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4509120"/>
                <a:ext cx="961405" cy="135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173552" y="3595757"/>
              <a:ext cx="2787188" cy="499807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じごく　もんだい</a:t>
              </a:r>
              <a:endParaRPr lang="ko-KR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둥근헤드라인" pitchFamily="18" charset="-127"/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9219" l="0" r="3619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00957" y="3790514"/>
            <a:ext cx="4137807" cy="3067486"/>
          </a:xfrm>
          <a:prstGeom prst="rect">
            <a:avLst/>
          </a:prstGeom>
          <a:noFill/>
          <a:ln>
            <a:noFill/>
          </a:ln>
          <a:effectLst>
            <a:outerShdw blurRad="76200" dist="63499" dir="384001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3242186" y="3248534"/>
            <a:ext cx="2756756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　もんだい</a:t>
            </a:r>
            <a:endParaRPr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62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07"/>
            <a:ext cx="5292080" cy="61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왼쪽 화살표 9"/>
          <p:cNvSpPr/>
          <p:nvPr/>
        </p:nvSpPr>
        <p:spPr>
          <a:xfrm>
            <a:off x="2195736" y="417420"/>
            <a:ext cx="6696743" cy="236350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휴먼모음T" pitchFamily="18" charset="-127"/>
              </a:rPr>
              <a:t>   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いくことが　できない　ところ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7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122</Words>
  <Application>Microsoft Office PowerPoint</Application>
  <PresentationFormat>画面に合わせる (4:3)</PresentationFormat>
  <Paragraphs>54</Paragraphs>
  <Slides>16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31" baseType="lpstr">
      <vt:lpstr>(3) 양평군체 B</vt:lpstr>
      <vt:lpstr>굴림</vt:lpstr>
      <vt:lpstr>휴먼둥근헤드라인</vt:lpstr>
      <vt:lpstr>HY견고딕</vt:lpstr>
      <vt:lpstr>HY목각파임B</vt:lpstr>
      <vt:lpstr>HY강M</vt:lpstr>
      <vt:lpstr>HY울릉도B</vt:lpstr>
      <vt:lpstr>KT&amp;G 상상제목 B</vt:lpstr>
      <vt:lpstr>KT&amp;G 상상제목OTF B</vt:lpstr>
      <vt:lpstr>Lucida Grande</vt:lpstr>
      <vt:lpstr>맑은 고딕</vt:lpstr>
      <vt:lpstr>휴먼모음T</vt:lpstr>
      <vt:lpstr>ＭＳ Ｐゴシック</vt:lpstr>
      <vt:lpstr>Arial</vt:lpstr>
      <vt:lpstr>Office 테마</vt:lpstr>
      <vt:lpstr>15か   さいそうぞう </vt:lpstr>
      <vt:lpstr>PowerPoint プレゼンテーション</vt:lpstr>
      <vt:lpstr>PowerPoint プレゼンテーション</vt:lpstr>
      <vt:lpstr>PowerPoint プレゼンテーション</vt:lpstr>
      <vt:lpstr>1. まことの　せいこうの　ないよう</vt:lpstr>
      <vt:lpstr>PowerPoint プレゼンテーション</vt:lpstr>
      <vt:lpstr>PowerPoint プレゼンテーション</vt:lpstr>
      <vt:lpstr>2. さいそうぞうの　ほうほう</vt:lpstr>
      <vt:lpstr>PowerPoint プレゼンテーション</vt:lpstr>
      <vt:lpstr>PowerPoint プレゼンテーション</vt:lpstr>
      <vt:lpstr>3. さいそうぞうの　ないよう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35</cp:revision>
  <dcterms:created xsi:type="dcterms:W3CDTF">2019-04-04T19:07:56Z</dcterms:created>
  <dcterms:modified xsi:type="dcterms:W3CDTF">2019-04-19T11:26:44Z</dcterms:modified>
</cp:coreProperties>
</file>