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95" r:id="rId3"/>
    <p:sldId id="296" r:id="rId4"/>
    <p:sldId id="297" r:id="rId5"/>
    <p:sldId id="262" r:id="rId6"/>
    <p:sldId id="286" r:id="rId7"/>
    <p:sldId id="289" r:id="rId8"/>
    <p:sldId id="285" r:id="rId9"/>
    <p:sldId id="288" r:id="rId10"/>
    <p:sldId id="287" r:id="rId11"/>
    <p:sldId id="290" r:id="rId12"/>
    <p:sldId id="292" r:id="rId13"/>
    <p:sldId id="294" r:id="rId14"/>
    <p:sldId id="298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7C80"/>
    <a:srgbClr val="C3EA32"/>
    <a:srgbClr val="0066FF"/>
    <a:srgbClr val="CC3300"/>
    <a:srgbClr val="CC9900"/>
    <a:srgbClr val="FF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3" autoAdjust="0"/>
    <p:restoredTop sz="93705" autoAdjust="0"/>
  </p:normalViewPr>
  <p:slideViewPr>
    <p:cSldViewPr>
      <p:cViewPr varScale="1">
        <p:scale>
          <a:sx n="93" d="100"/>
          <a:sy n="93" d="100"/>
        </p:scale>
        <p:origin x="84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FDD095-353B-4055-9C80-614543C8B2A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FBA8BCCE-4B88-416D-95DC-14CE1F1F26DD}">
      <dgm:prSet phldrT="[텍스트]"/>
      <dgm:spPr>
        <a:solidFill>
          <a:srgbClr val="FFFF00">
            <a:alpha val="90000"/>
          </a:srgbClr>
        </a:solidFill>
      </dgm:spPr>
      <dgm:t>
        <a:bodyPr/>
        <a:lstStyle/>
        <a:p>
          <a:pPr latinLnBrk="1"/>
          <a:r>
            <a:rPr lang="ja-JP" altLang="en-US" dirty="0" smtClean="0"/>
            <a:t>みことば</a:t>
          </a:r>
          <a:endParaRPr lang="ko-KR" altLang="en-US" dirty="0"/>
        </a:p>
      </dgm:t>
    </dgm:pt>
    <dgm:pt modelId="{556738DB-1542-4FC1-81BA-7FCE884CC89B}" type="parTrans" cxnId="{2B19DDB4-D01D-4B47-BC1B-30F9BCB3AC65}">
      <dgm:prSet/>
      <dgm:spPr/>
      <dgm:t>
        <a:bodyPr/>
        <a:lstStyle/>
        <a:p>
          <a:pPr latinLnBrk="1"/>
          <a:endParaRPr lang="ko-KR" altLang="en-US"/>
        </a:p>
      </dgm:t>
    </dgm:pt>
    <dgm:pt modelId="{ADA27DBC-233D-427D-8357-3B335DD616D9}" type="sibTrans" cxnId="{2B19DDB4-D01D-4B47-BC1B-30F9BCB3AC65}">
      <dgm:prSet/>
      <dgm:spPr/>
      <dgm:t>
        <a:bodyPr/>
        <a:lstStyle/>
        <a:p>
          <a:pPr latinLnBrk="1"/>
          <a:endParaRPr lang="ko-KR" altLang="en-US"/>
        </a:p>
      </dgm:t>
    </dgm:pt>
    <dgm:pt modelId="{E8F22973-AB65-449B-BF6A-1DE4E1B9819C}">
      <dgm:prSet phldrT="[텍스트]" custT="1"/>
      <dgm:spPr>
        <a:solidFill>
          <a:schemeClr val="accent5">
            <a:lumMod val="75000"/>
            <a:alpha val="90000"/>
          </a:schemeClr>
        </a:solidFill>
      </dgm:spPr>
      <dgm:t>
        <a:bodyPr/>
        <a:lstStyle/>
        <a:p>
          <a:pPr latinLnBrk="1"/>
          <a:r>
            <a:rPr lang="ja-JP" altLang="en-US" sz="4000" dirty="0" smtClean="0"/>
            <a:t>でんどう</a:t>
          </a:r>
          <a:endParaRPr lang="ko-KR" altLang="en-US" sz="4000" dirty="0"/>
        </a:p>
      </dgm:t>
    </dgm:pt>
    <dgm:pt modelId="{C2F31D44-03F6-4AA3-92DD-FC5891C3FFA2}" type="parTrans" cxnId="{84A21F3F-BF3E-43D6-A3AA-2E8F4F2762CA}">
      <dgm:prSet/>
      <dgm:spPr/>
      <dgm:t>
        <a:bodyPr/>
        <a:lstStyle/>
        <a:p>
          <a:pPr latinLnBrk="1"/>
          <a:endParaRPr lang="ko-KR" altLang="en-US"/>
        </a:p>
      </dgm:t>
    </dgm:pt>
    <dgm:pt modelId="{1DD6DB19-349F-456B-AFA6-30B2BCA18103}" type="sibTrans" cxnId="{84A21F3F-BF3E-43D6-A3AA-2E8F4F2762CA}">
      <dgm:prSet/>
      <dgm:spPr/>
      <dgm:t>
        <a:bodyPr/>
        <a:lstStyle/>
        <a:p>
          <a:pPr latinLnBrk="1"/>
          <a:endParaRPr lang="ko-KR" altLang="en-US"/>
        </a:p>
      </dgm:t>
    </dgm:pt>
    <dgm:pt modelId="{7E2E2059-A20C-429D-9261-C6538C8CF014}">
      <dgm:prSet phldrT="[텍스트]"/>
      <dgm:spPr>
        <a:solidFill>
          <a:srgbClr val="FF0000">
            <a:alpha val="90000"/>
          </a:srgbClr>
        </a:solidFill>
      </dgm:spPr>
      <dgm:t>
        <a:bodyPr/>
        <a:lstStyle/>
        <a:p>
          <a:pPr latinLnBrk="1"/>
          <a:r>
            <a:rPr lang="ja-JP" altLang="en-US" dirty="0" smtClean="0"/>
            <a:t>いのり</a:t>
          </a:r>
          <a:endParaRPr lang="ko-KR" altLang="en-US" dirty="0"/>
        </a:p>
      </dgm:t>
    </dgm:pt>
    <dgm:pt modelId="{785F2F6F-C3C1-490F-A402-1229C2A7007F}" type="parTrans" cxnId="{84111FCA-90AD-4C8A-A034-AF733181EA33}">
      <dgm:prSet/>
      <dgm:spPr/>
      <dgm:t>
        <a:bodyPr/>
        <a:lstStyle/>
        <a:p>
          <a:pPr latinLnBrk="1"/>
          <a:endParaRPr lang="ko-KR" altLang="en-US"/>
        </a:p>
      </dgm:t>
    </dgm:pt>
    <dgm:pt modelId="{F775C513-D75B-46F5-8901-6FE55B00B2ED}" type="sibTrans" cxnId="{84111FCA-90AD-4C8A-A034-AF733181EA33}">
      <dgm:prSet/>
      <dgm:spPr/>
      <dgm:t>
        <a:bodyPr/>
        <a:lstStyle/>
        <a:p>
          <a:pPr latinLnBrk="1"/>
          <a:endParaRPr lang="ko-KR" altLang="en-US"/>
        </a:p>
      </dgm:t>
    </dgm:pt>
    <dgm:pt modelId="{6E072826-6053-4026-8FC6-2F19CC11AF44}" type="pres">
      <dgm:prSet presAssocID="{C3FDD095-353B-4055-9C80-614543C8B2A5}" presName="compositeShape" presStyleCnt="0">
        <dgm:presLayoutVars>
          <dgm:chMax val="7"/>
          <dgm:dir/>
          <dgm:resizeHandles val="exact"/>
        </dgm:presLayoutVars>
      </dgm:prSet>
      <dgm:spPr/>
    </dgm:pt>
    <dgm:pt modelId="{C22AA454-CAB5-4D3C-9087-F4D4188CA397}" type="pres">
      <dgm:prSet presAssocID="{FBA8BCCE-4B88-416D-95DC-14CE1F1F26DD}" presName="circ1" presStyleLbl="vennNode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869E638E-D2D9-430A-B475-63E345BB59B4}" type="pres">
      <dgm:prSet presAssocID="{FBA8BCCE-4B88-416D-95DC-14CE1F1F26D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8B6DBE2-CCF9-4EA3-BA23-7BD99C278CFC}" type="pres">
      <dgm:prSet presAssocID="{E8F22973-AB65-449B-BF6A-1DE4E1B9819C}" presName="circ2" presStyleLbl="vennNode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8BD010A5-5026-4722-A28D-BCB0DF34E1C8}" type="pres">
      <dgm:prSet presAssocID="{E8F22973-AB65-449B-BF6A-1DE4E1B9819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97BCA6C-9FDC-4640-855E-40AF673D683A}" type="pres">
      <dgm:prSet presAssocID="{7E2E2059-A20C-429D-9261-C6538C8CF014}" presName="circ3" presStyleLbl="vennNode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678E98BF-56B2-4E1F-8AC7-684B5204576F}" type="pres">
      <dgm:prSet presAssocID="{7E2E2059-A20C-429D-9261-C6538C8CF01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5570F018-CC27-4E11-A8F9-A1909BB16B12}" type="presOf" srcId="{FBA8BCCE-4B88-416D-95DC-14CE1F1F26DD}" destId="{869E638E-D2D9-430A-B475-63E345BB59B4}" srcOrd="1" destOrd="0" presId="urn:microsoft.com/office/officeart/2005/8/layout/venn1"/>
    <dgm:cxn modelId="{7233A6B9-6642-4D4C-8FA1-E003D3D4C982}" type="presOf" srcId="{7E2E2059-A20C-429D-9261-C6538C8CF014}" destId="{497BCA6C-9FDC-4640-855E-40AF673D683A}" srcOrd="0" destOrd="0" presId="urn:microsoft.com/office/officeart/2005/8/layout/venn1"/>
    <dgm:cxn modelId="{2B19DDB4-D01D-4B47-BC1B-30F9BCB3AC65}" srcId="{C3FDD095-353B-4055-9C80-614543C8B2A5}" destId="{FBA8BCCE-4B88-416D-95DC-14CE1F1F26DD}" srcOrd="0" destOrd="0" parTransId="{556738DB-1542-4FC1-81BA-7FCE884CC89B}" sibTransId="{ADA27DBC-233D-427D-8357-3B335DD616D9}"/>
    <dgm:cxn modelId="{84111FCA-90AD-4C8A-A034-AF733181EA33}" srcId="{C3FDD095-353B-4055-9C80-614543C8B2A5}" destId="{7E2E2059-A20C-429D-9261-C6538C8CF014}" srcOrd="2" destOrd="0" parTransId="{785F2F6F-C3C1-490F-A402-1229C2A7007F}" sibTransId="{F775C513-D75B-46F5-8901-6FE55B00B2ED}"/>
    <dgm:cxn modelId="{8DB42D7F-FEA2-49ED-8300-BF2E69EB0FAF}" type="presOf" srcId="{E8F22973-AB65-449B-BF6A-1DE4E1B9819C}" destId="{A8B6DBE2-CCF9-4EA3-BA23-7BD99C278CFC}" srcOrd="0" destOrd="0" presId="urn:microsoft.com/office/officeart/2005/8/layout/venn1"/>
    <dgm:cxn modelId="{DA756F34-0CD8-4DDC-AC7B-70E605AAA665}" type="presOf" srcId="{7E2E2059-A20C-429D-9261-C6538C8CF014}" destId="{678E98BF-56B2-4E1F-8AC7-684B5204576F}" srcOrd="1" destOrd="0" presId="urn:microsoft.com/office/officeart/2005/8/layout/venn1"/>
    <dgm:cxn modelId="{E5CC3D24-FB03-4443-9359-2DC523D5CB70}" type="presOf" srcId="{E8F22973-AB65-449B-BF6A-1DE4E1B9819C}" destId="{8BD010A5-5026-4722-A28D-BCB0DF34E1C8}" srcOrd="1" destOrd="0" presId="urn:microsoft.com/office/officeart/2005/8/layout/venn1"/>
    <dgm:cxn modelId="{E831045E-ED50-4062-9529-503921A4D2C5}" type="presOf" srcId="{FBA8BCCE-4B88-416D-95DC-14CE1F1F26DD}" destId="{C22AA454-CAB5-4D3C-9087-F4D4188CA397}" srcOrd="0" destOrd="0" presId="urn:microsoft.com/office/officeart/2005/8/layout/venn1"/>
    <dgm:cxn modelId="{84DF833A-5BA1-4889-AA2E-D6A1100A4B07}" type="presOf" srcId="{C3FDD095-353B-4055-9C80-614543C8B2A5}" destId="{6E072826-6053-4026-8FC6-2F19CC11AF44}" srcOrd="0" destOrd="0" presId="urn:microsoft.com/office/officeart/2005/8/layout/venn1"/>
    <dgm:cxn modelId="{84A21F3F-BF3E-43D6-A3AA-2E8F4F2762CA}" srcId="{C3FDD095-353B-4055-9C80-614543C8B2A5}" destId="{E8F22973-AB65-449B-BF6A-1DE4E1B9819C}" srcOrd="1" destOrd="0" parTransId="{C2F31D44-03F6-4AA3-92DD-FC5891C3FFA2}" sibTransId="{1DD6DB19-349F-456B-AFA6-30B2BCA18103}"/>
    <dgm:cxn modelId="{188BF886-3F7C-4D45-BB08-DBF179AEB443}" type="presParOf" srcId="{6E072826-6053-4026-8FC6-2F19CC11AF44}" destId="{C22AA454-CAB5-4D3C-9087-F4D4188CA397}" srcOrd="0" destOrd="0" presId="urn:microsoft.com/office/officeart/2005/8/layout/venn1"/>
    <dgm:cxn modelId="{506A1F35-2918-4A61-8389-B24BAECA7F01}" type="presParOf" srcId="{6E072826-6053-4026-8FC6-2F19CC11AF44}" destId="{869E638E-D2D9-430A-B475-63E345BB59B4}" srcOrd="1" destOrd="0" presId="urn:microsoft.com/office/officeart/2005/8/layout/venn1"/>
    <dgm:cxn modelId="{A5E8A158-A4A3-43A1-87F1-331F95F1A477}" type="presParOf" srcId="{6E072826-6053-4026-8FC6-2F19CC11AF44}" destId="{A8B6DBE2-CCF9-4EA3-BA23-7BD99C278CFC}" srcOrd="2" destOrd="0" presId="urn:microsoft.com/office/officeart/2005/8/layout/venn1"/>
    <dgm:cxn modelId="{1B7499A3-C525-42A0-93FB-2D08B508D7B4}" type="presParOf" srcId="{6E072826-6053-4026-8FC6-2F19CC11AF44}" destId="{8BD010A5-5026-4722-A28D-BCB0DF34E1C8}" srcOrd="3" destOrd="0" presId="urn:microsoft.com/office/officeart/2005/8/layout/venn1"/>
    <dgm:cxn modelId="{D646CC61-09BD-4147-8E54-91B435902892}" type="presParOf" srcId="{6E072826-6053-4026-8FC6-2F19CC11AF44}" destId="{497BCA6C-9FDC-4640-855E-40AF673D683A}" srcOrd="4" destOrd="0" presId="urn:microsoft.com/office/officeart/2005/8/layout/venn1"/>
    <dgm:cxn modelId="{99F14CCF-EC88-4E16-B117-B52C19689936}" type="presParOf" srcId="{6E072826-6053-4026-8FC6-2F19CC11AF44}" destId="{678E98BF-56B2-4E1F-8AC7-684B5204576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AA454-CAB5-4D3C-9087-F4D4188CA397}">
      <dsp:nvSpPr>
        <dsp:cNvPr id="0" name=""/>
        <dsp:cNvSpPr/>
      </dsp:nvSpPr>
      <dsp:spPr>
        <a:xfrm>
          <a:off x="2765107" y="64807"/>
          <a:ext cx="3110745" cy="3110745"/>
        </a:xfrm>
        <a:prstGeom prst="ellipse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5000" kern="1200" dirty="0" smtClean="0"/>
            <a:t>みことば</a:t>
          </a:r>
          <a:endParaRPr lang="ko-KR" altLang="en-US" sz="5000" kern="1200" dirty="0"/>
        </a:p>
      </dsp:txBody>
      <dsp:txXfrm>
        <a:off x="3179873" y="609187"/>
        <a:ext cx="2281213" cy="1399835"/>
      </dsp:txXfrm>
    </dsp:sp>
    <dsp:sp modelId="{A8B6DBE2-CCF9-4EA3-BA23-7BD99C278CFC}">
      <dsp:nvSpPr>
        <dsp:cNvPr id="0" name=""/>
        <dsp:cNvSpPr/>
      </dsp:nvSpPr>
      <dsp:spPr>
        <a:xfrm>
          <a:off x="3887567" y="2009023"/>
          <a:ext cx="3110745" cy="3110745"/>
        </a:xfrm>
        <a:prstGeom prst="ellipse">
          <a:avLst/>
        </a:prstGeom>
        <a:solidFill>
          <a:schemeClr val="accent5">
            <a:lumMod val="75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4000" kern="1200" dirty="0" smtClean="0"/>
            <a:t>でんどう</a:t>
          </a:r>
          <a:endParaRPr lang="ko-KR" altLang="en-US" sz="4000" kern="1200" dirty="0"/>
        </a:p>
      </dsp:txBody>
      <dsp:txXfrm>
        <a:off x="4838937" y="2812632"/>
        <a:ext cx="1866447" cy="1710910"/>
      </dsp:txXfrm>
    </dsp:sp>
    <dsp:sp modelId="{497BCA6C-9FDC-4640-855E-40AF673D683A}">
      <dsp:nvSpPr>
        <dsp:cNvPr id="0" name=""/>
        <dsp:cNvSpPr/>
      </dsp:nvSpPr>
      <dsp:spPr>
        <a:xfrm>
          <a:off x="1642646" y="2009023"/>
          <a:ext cx="3110745" cy="3110745"/>
        </a:xfrm>
        <a:prstGeom prst="ellipse">
          <a:avLst/>
        </a:prstGeom>
        <a:solidFill>
          <a:srgbClr val="FF0000">
            <a:alpha val="9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5000" kern="1200" dirty="0" smtClean="0"/>
            <a:t>いのり</a:t>
          </a:r>
          <a:endParaRPr lang="ko-KR" altLang="en-US" sz="5000" kern="1200" dirty="0"/>
        </a:p>
      </dsp:txBody>
      <dsp:txXfrm>
        <a:off x="1935575" y="2812632"/>
        <a:ext cx="1866447" cy="1710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297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48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678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sz="60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lang="ja-JP" altLang="en-US" sz="60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60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r>
              <a:rPr lang="en-US" altLang="ko-KR" sz="88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lang="en-US" altLang="ko-KR" sz="48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88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</a:t>
            </a:r>
            <a:r>
              <a:rPr lang="ko-KR" altLang="en-US" sz="2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4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80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75656" y="2420888"/>
            <a:ext cx="6400800" cy="1080120"/>
          </a:xfrm>
        </p:spPr>
        <p:txBody>
          <a:bodyPr>
            <a:normAutofit/>
          </a:bodyPr>
          <a:lstStyle/>
          <a:p>
            <a:r>
              <a:rPr lang="ja-JP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</a:t>
            </a:r>
            <a:r>
              <a:rPr lang="ko-KR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r>
              <a:rPr lang="ja-JP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</a:t>
            </a:r>
            <a:endParaRPr lang="en-US" altLang="ko-KR" sz="5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26" name="Picture 2" descr="C:\Users\Administrator\Desktop\학원복음화\2019\4월학원복음화\16과 24시\16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988" y1="24728" x2="14987" y2="61973"/>
                        <a14:foregroundMark x1="22739" y1="60911" x2="25721" y2="65130"/>
                        <a14:foregroundMark x1="22739" y1="61274" x2="22739" y2="61274"/>
                        <a14:foregroundMark x1="29219" y1="12797" x2="44464" y2="58452"/>
                        <a14:foregroundMark x1="8984" y1="22967" x2="8746" y2="31769"/>
                        <a14:foregroundMark x1="9919" y1="20509" x2="10495" y2="27773"/>
                        <a14:foregroundMark x1="7195" y1="25761" x2="7494" y2="29589"/>
                        <a14:foregroundMark x1="38640" y1="51187" x2="41801" y2="50768"/>
                        <a14:foregroundMark x1="80998" y1="56832" x2="81137" y2="58843"/>
                        <a14:foregroundMark x1="66786" y1="44929" x2="70523" y2="44929"/>
                        <a14:foregroundMark x1="66070" y1="42498" x2="69946" y2="43308"/>
                        <a14:foregroundMark x1="18386" y1="36938" x2="18247" y2="39201"/>
                        <a14:foregroundMark x1="82787" y1="18161" x2="86384" y2="17966"/>
                        <a14:foregroundMark x1="86126" y1="19111" x2="86126" y2="30008"/>
                        <a14:foregroundMark x1="21586" y1="31322" x2="19837" y2="34116"/>
                        <a14:foregroundMark x1="35341" y1="44258" x2="34685" y2="48589"/>
                        <a14:foregroundMark x1="23057" y1="15731" x2="23057" y2="25119"/>
                        <a14:foregroundMark x1="82111" y1="51215" x2="80242" y2="55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04036"/>
            <a:ext cx="5256584" cy="373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97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138" y="3241802"/>
            <a:ext cx="3216218" cy="363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수확이 없어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73" y="3241802"/>
            <a:ext cx="2069043" cy="318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" name="pasted-image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16" y="2924944"/>
            <a:ext cx="1867484" cy="317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부제목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오각형 7"/>
          <p:cNvSpPr/>
          <p:nvPr/>
        </p:nvSpPr>
        <p:spPr>
          <a:xfrm>
            <a:off x="251520" y="153430"/>
            <a:ext cx="9289032" cy="2411474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よわくて　びょうきで　あっても　それゆえに　かみさまの　より　おおきな　めぐみが　のぞむように　なります</a:t>
            </a:r>
            <a:r>
              <a:rPr lang="ko-KR" alt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(2) 양평군체 M" pitchFamily="18" charset="-127"/>
              </a:rPr>
              <a:t> </a:t>
            </a:r>
            <a:endParaRPr lang="ko-KR" alt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(2) 양평군체 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52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251520" y="0"/>
            <a:ext cx="9793088" cy="1340768"/>
          </a:xfrm>
        </p:spPr>
        <p:txBody>
          <a:bodyPr>
            <a:normAutofit/>
          </a:bodyPr>
          <a:lstStyle/>
          <a:p>
            <a:pPr algn="l"/>
            <a:r>
              <a:rPr lang="en-US" altLang="ko-KR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げんばで　あじわう　いのり</a:t>
            </a:r>
            <a:endParaRPr lang="ko-KR" altLang="en-US" sz="4500" dirty="0"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7" name="영접하면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75769"/>
            <a:ext cx="3573760" cy="356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순서도: 화면 표시 2"/>
          <p:cNvSpPr/>
          <p:nvPr/>
        </p:nvSpPr>
        <p:spPr>
          <a:xfrm>
            <a:off x="3753272" y="2204864"/>
            <a:ext cx="5400600" cy="3384376"/>
          </a:xfrm>
          <a:prstGeom prst="flowChartDisplay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lang="ja-JP" alt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　いのりの　しゅくふくを　あじわおう</a:t>
            </a:r>
            <a:endParaRPr lang="ko-KR" alt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(2) 양평군체 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793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화살표 3"/>
          <p:cNvSpPr/>
          <p:nvPr/>
        </p:nvSpPr>
        <p:spPr>
          <a:xfrm>
            <a:off x="81107" y="0"/>
            <a:ext cx="9144000" cy="2448272"/>
          </a:xfrm>
          <a:prstGeom prst="rightArrow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/>
              <a:t> </a:t>
            </a:r>
            <a:r>
              <a:rPr lang="ja-JP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　みちびきを　うけるために　</a:t>
            </a:r>
            <a:endParaRPr lang="en-US" altLang="ja-JP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みことばに　しゅうちゅう　しよう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pic>
        <p:nvPicPr>
          <p:cNvPr id="6" name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6216" y="2564905"/>
            <a:ext cx="2399552" cy="423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1974">
            <a:off x="3942932" y="3325630"/>
            <a:ext cx="2393112" cy="2526370"/>
          </a:xfrm>
          <a:prstGeom prst="rect">
            <a:avLst/>
          </a:prstGeom>
          <a:ln w="12700">
            <a:miter lim="400000"/>
          </a:ln>
          <a:effectLst>
            <a:outerShdw blurRad="76200" dist="50800" dir="3316696" rotWithShape="0">
              <a:srgbClr val="000000">
                <a:alpha val="80000"/>
              </a:srgbClr>
            </a:outerShdw>
          </a:effectLst>
        </p:spPr>
      </p:pic>
      <p:pic>
        <p:nvPicPr>
          <p:cNvPr id="10" name="예수 그리스도 원색 복음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1520" y="2580853"/>
            <a:ext cx="2978725" cy="3648780"/>
          </a:xfrm>
          <a:prstGeom prst="rect">
            <a:avLst/>
          </a:prstGeom>
          <a:ln w="12700">
            <a:miter lim="400000"/>
          </a:ln>
          <a:effectLst>
            <a:outerShdw blurRad="76200" dist="50800" dir="3316696" rotWithShape="0">
              <a:srgbClr val="000000">
                <a:alpha val="80000"/>
              </a:srgbClr>
            </a:outerShdw>
          </a:effectLst>
        </p:spPr>
      </p:pic>
      <p:sp>
        <p:nvSpPr>
          <p:cNvPr id="2" name="テキスト ボックス 1"/>
          <p:cNvSpPr txBox="1"/>
          <p:nvPr/>
        </p:nvSpPr>
        <p:spPr>
          <a:xfrm rot="21135029">
            <a:off x="3782921" y="3265375"/>
            <a:ext cx="2713135" cy="2646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/>
              <a:t>マタイ</a:t>
            </a:r>
            <a:r>
              <a:rPr kumimoji="1" lang="en-US" altLang="ja-JP" sz="1200" b="1" dirty="0" smtClean="0"/>
              <a:t>16:16</a:t>
            </a:r>
            <a:r>
              <a:rPr kumimoji="1" lang="ja-JP" altLang="en-US" sz="1200" b="1" dirty="0" smtClean="0"/>
              <a:t>～</a:t>
            </a:r>
            <a:r>
              <a:rPr kumimoji="1" lang="en-US" altLang="ja-JP" sz="1200" b="1" dirty="0" smtClean="0"/>
              <a:t>19</a:t>
            </a:r>
          </a:p>
          <a:p>
            <a:r>
              <a:rPr kumimoji="1" lang="ja-JP" altLang="en-US" sz="1100" dirty="0"/>
              <a:t>シモン・ペテロが答えて言った。「あなたは、生ける神の御子キリストです。</a:t>
            </a:r>
            <a:r>
              <a:rPr kumimoji="1" lang="ja-JP" altLang="en-US" sz="1100" dirty="0" smtClean="0"/>
              <a:t>」する</a:t>
            </a:r>
            <a:r>
              <a:rPr kumimoji="1" lang="ja-JP" altLang="en-US" sz="1100" dirty="0"/>
              <a:t>とイエスは、彼に答えて言われた。「バルヨナ・シモン。あなたは幸いです。このことをあなたに明らかに示したのは人間ではなく、天にいますわたしの父です</a:t>
            </a:r>
            <a:r>
              <a:rPr kumimoji="1" lang="ja-JP" altLang="en-US" sz="1100" dirty="0" smtClean="0"/>
              <a:t>。では</a:t>
            </a:r>
            <a:r>
              <a:rPr kumimoji="1" lang="ja-JP" altLang="en-US" sz="1100" dirty="0"/>
              <a:t>わたしもあなたに言います。あなたはペテロです。わたしはこの岩の上にわたしの教会を建てます。ハデスの門もそれには打ち勝てません</a:t>
            </a:r>
            <a:r>
              <a:rPr kumimoji="1" lang="ja-JP" altLang="en-US" sz="1100" dirty="0" smtClean="0"/>
              <a:t>。わたし</a:t>
            </a:r>
            <a:r>
              <a:rPr kumimoji="1" lang="ja-JP" altLang="en-US" sz="1100" dirty="0"/>
              <a:t>は、あなたに天の御国のかぎを上げます。何でもあなたが地上でつなぐなら、それは天においてもつながれており、あなたが地上で解くなら、それは天においても解かれています。」</a:t>
            </a:r>
          </a:p>
        </p:txBody>
      </p:sp>
    </p:spTree>
    <p:extLst>
      <p:ext uri="{BB962C8B-B14F-4D97-AF65-F5344CB8AC3E}">
        <p14:creationId xmlns:p14="http://schemas.microsoft.com/office/powerpoint/2010/main" val="394023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세계복음화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9" y="1700808"/>
            <a:ext cx="4003299" cy="515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순서도: 화면 표시 7"/>
          <p:cNvSpPr/>
          <p:nvPr/>
        </p:nvSpPr>
        <p:spPr>
          <a:xfrm>
            <a:off x="2411760" y="260648"/>
            <a:ext cx="6732240" cy="3024336"/>
          </a:xfrm>
          <a:prstGeom prst="flowChartDisplay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　ふく</a:t>
            </a:r>
            <a:r>
              <a:rPr lang="ja-JP" alt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いんだ</a:t>
            </a:r>
            <a:r>
              <a:rPr lang="ja-JP" alt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けを</a:t>
            </a:r>
            <a:r>
              <a:rPr lang="ja-JP" alt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つたえれば</a:t>
            </a:r>
            <a:endParaRPr lang="en-US" altLang="ja-JP" sz="3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</a:t>
            </a:r>
            <a:endParaRPr lang="en-US" altLang="ja-JP" sz="3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そなえられた　でしが　みえます</a:t>
            </a:r>
            <a:endParaRPr lang="ko-KR" alt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72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　あじわう　</a:t>
            </a:r>
            <a:r>
              <a:rPr lang="ja-JP" altLang="en-US" sz="28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おくぎ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04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폭발 1 4"/>
          <p:cNvSpPr/>
          <p:nvPr/>
        </p:nvSpPr>
        <p:spPr>
          <a:xfrm>
            <a:off x="702398" y="158164"/>
            <a:ext cx="3744416" cy="2304256"/>
          </a:xfrm>
          <a:prstGeom prst="irregularSeal1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</a:t>
            </a:r>
            <a:endParaRPr lang="en-US" altLang="ko-KR" sz="3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제목 5"/>
          <p:cNvSpPr>
            <a:spLocks noGrp="1"/>
          </p:cNvSpPr>
          <p:nvPr>
            <p:ph type="ctrTitle"/>
          </p:nvPr>
        </p:nvSpPr>
        <p:spPr>
          <a:xfrm>
            <a:off x="669433" y="2621979"/>
            <a:ext cx="7772400" cy="14700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폭발 1 6"/>
          <p:cNvSpPr/>
          <p:nvPr/>
        </p:nvSpPr>
        <p:spPr>
          <a:xfrm>
            <a:off x="5724128" y="3259450"/>
            <a:ext cx="3744416" cy="2304256"/>
          </a:xfrm>
          <a:prstGeom prst="irregularSeal1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5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じゅく</a:t>
            </a:r>
            <a:endParaRPr lang="en-US" altLang="ko-KR" sz="45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폭발 1 7"/>
          <p:cNvSpPr/>
          <p:nvPr/>
        </p:nvSpPr>
        <p:spPr>
          <a:xfrm>
            <a:off x="5364088" y="169891"/>
            <a:ext cx="3744416" cy="2304256"/>
          </a:xfrm>
          <a:prstGeom prst="irregularSeal1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ばん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폭발 1 8"/>
          <p:cNvSpPr/>
          <p:nvPr/>
        </p:nvSpPr>
        <p:spPr>
          <a:xfrm>
            <a:off x="2843808" y="1713780"/>
            <a:ext cx="3744416" cy="2304256"/>
          </a:xfrm>
          <a:prstGeom prst="irregularSeal1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목각파임B" pitchFamily="18" charset="-127"/>
                <a:ea typeface="HY목각파임B" pitchFamily="18" charset="-127"/>
              </a:rPr>
              <a:t>10%</a:t>
            </a:r>
          </a:p>
        </p:txBody>
      </p:sp>
      <p:sp>
        <p:nvSpPr>
          <p:cNvPr id="10" name="폭발 1 9"/>
          <p:cNvSpPr/>
          <p:nvPr/>
        </p:nvSpPr>
        <p:spPr>
          <a:xfrm>
            <a:off x="-94852" y="2862879"/>
            <a:ext cx="3744416" cy="2304256"/>
          </a:xfrm>
          <a:prstGeom prst="irregularSeal1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목각파임B" pitchFamily="18" charset="-127"/>
                <a:ea typeface="HY목각파임B" pitchFamily="18" charset="-127"/>
              </a:rPr>
              <a:t>50%</a:t>
            </a:r>
          </a:p>
        </p:txBody>
      </p:sp>
      <p:sp>
        <p:nvSpPr>
          <p:cNvPr id="11" name="폭발 1 10"/>
          <p:cNvSpPr/>
          <p:nvPr/>
        </p:nvSpPr>
        <p:spPr>
          <a:xfrm>
            <a:off x="2473364" y="4293096"/>
            <a:ext cx="3744416" cy="2304256"/>
          </a:xfrm>
          <a:prstGeom prst="irregularSeal1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목각파임B" pitchFamily="18" charset="-127"/>
                <a:ea typeface="HY목각파임B" pitchFamily="18" charset="-127"/>
              </a:rPr>
              <a:t>40%</a:t>
            </a:r>
          </a:p>
        </p:txBody>
      </p:sp>
      <p:pic>
        <p:nvPicPr>
          <p:cNvPr id="14" name="불신자 상태 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764" y="169891"/>
            <a:ext cx="6073534" cy="61834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507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42832"/>
            <a:ext cx="2663554" cy="281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오른쪽 화살표 1"/>
          <p:cNvSpPr/>
          <p:nvPr/>
        </p:nvSpPr>
        <p:spPr>
          <a:xfrm>
            <a:off x="406480" y="248227"/>
            <a:ext cx="4594691" cy="21360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かみのかたち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431771" y="2564904"/>
            <a:ext cx="4594691" cy="20882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</a:t>
            </a:r>
            <a:r>
              <a:rPr lang="ja-JP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いったいの</a:t>
            </a:r>
            <a:endParaRPr lang="en-US" altLang="ja-JP" sz="3200" dirty="0" smtClean="0">
              <a:solidFill>
                <a:schemeClr val="accent5">
                  <a:lumMod val="40000"/>
                  <a:lumOff val="6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429855" y="4769768"/>
            <a:ext cx="4594691" cy="2088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ちから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5292080" y="248227"/>
            <a:ext cx="3743674" cy="361282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877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예수 그리스도 원색 복음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2080" y="692133"/>
            <a:ext cx="2304255" cy="282248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오른쪽 화살표 1"/>
          <p:cNvSpPr/>
          <p:nvPr/>
        </p:nvSpPr>
        <p:spPr>
          <a:xfrm>
            <a:off x="406480" y="248227"/>
            <a:ext cx="4594691" cy="21360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</a:t>
            </a:r>
            <a:r>
              <a:rPr lang="ko-KR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389552" y="1778358"/>
            <a:ext cx="4594691" cy="20882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370227" y="3149886"/>
            <a:ext cx="4594691" cy="2088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せいれいのみたし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9" name="기도 남자 렘넌트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09" y="3063454"/>
            <a:ext cx="1548471" cy="207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오른쪽 화살표 9"/>
          <p:cNvSpPr/>
          <p:nvPr/>
        </p:nvSpPr>
        <p:spPr>
          <a:xfrm>
            <a:off x="339244" y="4711472"/>
            <a:ext cx="7257092" cy="2088232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こくいん、ね、</a:t>
            </a:r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いしつに　なる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こたえを　あじわおう</a:t>
            </a:r>
            <a:endParaRPr lang="ko-KR" alt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111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2" grpId="0" animBg="1"/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0"/>
            <a:ext cx="9144000" cy="134076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こうしき　れいはいは　あつまって　する　いのり</a:t>
            </a:r>
            <a:endParaRPr lang="ko-KR" altLang="en-US" sz="5000" dirty="0"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8" y="2615159"/>
            <a:ext cx="8474280" cy="4242841"/>
          </a:xfrm>
          <a:prstGeom prst="rect">
            <a:avLst/>
          </a:prstGeom>
          <a:noFill/>
          <a:ln>
            <a:noFill/>
          </a:ln>
          <a:effectLst>
            <a:outerShdw blurRad="38100" dist="50799" dir="413998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1691680" y="1340768"/>
            <a:ext cx="6372200" cy="155904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　れいはいを　</a:t>
            </a:r>
            <a:endParaRPr lang="en-US" altLang="ja-JP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かいふくしよう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(2) 양평군체 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144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21453"/>
            <a:ext cx="8216776" cy="373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475656" y="287152"/>
            <a:ext cx="6192688" cy="3141848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にぎった　</a:t>
            </a:r>
            <a:r>
              <a:rPr lang="ja-JP" altLang="en-US" sz="4400" spc="-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440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ことばは　フォーラムを　して</a:t>
            </a:r>
            <a:endParaRPr lang="en-US" altLang="ja-JP" sz="4400" spc="-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こたえを　わかちあおう</a:t>
            </a:r>
            <a:endParaRPr lang="en-US" altLang="ko-KR" sz="4400" spc="-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533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395536" y="287152"/>
            <a:ext cx="8496944" cy="162968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かくしんが　ない　</a:t>
            </a:r>
            <a:endParaRPr lang="en-US" altLang="ja-JP" sz="4800" spc="-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ともだちを　たすけよう</a:t>
            </a:r>
            <a:endParaRPr lang="en-US" altLang="ko-KR" sz="4800" spc="-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불신자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722" y="2708920"/>
            <a:ext cx="4832572" cy="429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" name="연필.mp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28359" y="587039"/>
            <a:ext cx="278355" cy="32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49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밤 침대 기도수첩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0891"/>
            <a:ext cx="5267066" cy="487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" name="[1501]언약동시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21131"/>
            <a:ext cx="3157959" cy="391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251520" y="0"/>
            <a:ext cx="8640960" cy="134076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れいはいを　とおして　あじわう　こじん　いのり</a:t>
            </a:r>
            <a:endParaRPr lang="ko-KR" altLang="en-US" sz="4500" dirty="0"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99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학원복음화\2019\4월학원복음화\16과 24시\16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7277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4120227821"/>
              </p:ext>
            </p:extLst>
          </p:nvPr>
        </p:nvGraphicFramePr>
        <p:xfrm>
          <a:off x="755576" y="1124744"/>
          <a:ext cx="864096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0894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248</Words>
  <Application>Microsoft Office PowerPoint</Application>
  <PresentationFormat>画面に合わせる (4:3)</PresentationFormat>
  <Paragraphs>52</Paragraphs>
  <Slides>14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9" baseType="lpstr">
      <vt:lpstr>(2) 양평군체 M</vt:lpstr>
      <vt:lpstr>(3) 양평군체 B</vt:lpstr>
      <vt:lpstr>굴림</vt:lpstr>
      <vt:lpstr>HY견고딕</vt:lpstr>
      <vt:lpstr>HY목각파임B</vt:lpstr>
      <vt:lpstr>HY강B</vt:lpstr>
      <vt:lpstr>HY강M</vt:lpstr>
      <vt:lpstr>HY울릉도B</vt:lpstr>
      <vt:lpstr>KT&amp;G 상상제목 B</vt:lpstr>
      <vt:lpstr>KT&amp;G 상상제목OTF B</vt:lpstr>
      <vt:lpstr>Lucida Grande</vt:lpstr>
      <vt:lpstr>맑은 고딕</vt:lpstr>
      <vt:lpstr>ＭＳ Ｐゴシック</vt:lpstr>
      <vt:lpstr>Arial</vt:lpstr>
      <vt:lpstr>Office 테마</vt:lpstr>
      <vt:lpstr>16か   24 じ  </vt:lpstr>
      <vt:lpstr>PowerPoint プレゼンテーション</vt:lpstr>
      <vt:lpstr>PowerPoint プレゼンテーション</vt:lpstr>
      <vt:lpstr>PowerPoint プレゼンテーション</vt:lpstr>
      <vt:lpstr>1. こうしき　れいはいは　あつまって　する　いのり</vt:lpstr>
      <vt:lpstr>PowerPoint プレゼンテーション</vt:lpstr>
      <vt:lpstr>PowerPoint プレゼンテーション</vt:lpstr>
      <vt:lpstr>2. れいはいを　とおして　あじわう　こじん　いのり</vt:lpstr>
      <vt:lpstr>PowerPoint プレゼンテーション</vt:lpstr>
      <vt:lpstr>PowerPoint プレゼンテーション</vt:lpstr>
      <vt:lpstr>3. げんばで　あじわう　いのり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45</cp:revision>
  <dcterms:created xsi:type="dcterms:W3CDTF">2019-04-04T19:07:56Z</dcterms:created>
  <dcterms:modified xsi:type="dcterms:W3CDTF">2019-04-19T11:59:58Z</dcterms:modified>
</cp:coreProperties>
</file>