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256" r:id="rId3"/>
    <p:sldId id="276" r:id="rId4"/>
    <p:sldId id="277" r:id="rId5"/>
    <p:sldId id="274" r:id="rId6"/>
    <p:sldId id="280" r:id="rId7"/>
    <p:sldId id="282" r:id="rId8"/>
    <p:sldId id="278" r:id="rId9"/>
    <p:sldId id="281" r:id="rId10"/>
    <p:sldId id="279" r:id="rId11"/>
    <p:sldId id="285" r:id="rId12"/>
    <p:sldId id="284" r:id="rId13"/>
    <p:sldId id="275" r:id="rId14"/>
    <p:sldId id="286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00"/>
    <a:srgbClr val="FF9933"/>
    <a:srgbClr val="FF3300"/>
    <a:srgbClr val="FF00FF"/>
    <a:srgbClr val="D60093"/>
    <a:srgbClr val="C3EA32"/>
    <a:srgbClr val="0066FF"/>
    <a:srgbClr val="CC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8" autoAdjust="0"/>
    <p:restoredTop sz="93705" autoAdjust="0"/>
  </p:normalViewPr>
  <p:slideViewPr>
    <p:cSldViewPr>
      <p:cViewPr varScale="1">
        <p:scale>
          <a:sx n="108" d="100"/>
          <a:sy n="108" d="100"/>
        </p:scale>
        <p:origin x="2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2019-05-04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19291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lang="ja-JP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ja-JP" altLang="en-US" sz="88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</a:t>
            </a:r>
            <a:r>
              <a:rPr lang="ko-KR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ko-KR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16:25-27</a:t>
            </a:r>
          </a:p>
        </p:txBody>
      </p:sp>
      <p:pic>
        <p:nvPicPr>
          <p:cNvPr id="1026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8505"/>
            <a:ext cx="6480720" cy="455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4월학원복음화\14과 유일성\14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282" y="0"/>
            <a:ext cx="11127576" cy="79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15028" cy="1470025"/>
          </a:xfrm>
        </p:spPr>
        <p:txBody>
          <a:bodyPr>
            <a:noAutofit/>
          </a:bodyPr>
          <a:lstStyle/>
          <a:p>
            <a:pPr algn="l"/>
            <a:r>
              <a:rPr lang="en-US" altLang="ko-KR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せいかつが　えいえんの　ことの　なかに　あるべきです</a:t>
            </a:r>
            <a:endParaRPr lang="ko-KR" altLang="en-US" sz="48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8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56196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49711" y="908720"/>
            <a:ext cx="6264696" cy="4779118"/>
          </a:xfrm>
        </p:spPr>
        <p:txBody>
          <a:bodyPr>
            <a:noAutofit/>
          </a:bodyPr>
          <a:lstStyle/>
          <a:p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</a:t>
            </a:r>
            <a:r>
              <a:rPr lang="ko-KR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ja-JP" altLang="en-US" sz="60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がくぎょう</a:t>
            </a: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ko-KR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ko-KR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かんけい</a:t>
            </a:r>
            <a:r>
              <a:rPr lang="ko-KR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あるべきです</a:t>
            </a:r>
            <a:endParaRPr lang="ko-KR" altLang="en-US" sz="6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57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106"/>
            <a:ext cx="4788024" cy="556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2627784" y="1052736"/>
            <a:ext cx="6372200" cy="4275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</a:t>
            </a:r>
            <a:r>
              <a:rPr lang="ko-KR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ja-JP" altLang="en-US" sz="60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しょくぎょう</a:t>
            </a: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ko-KR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</a:t>
            </a: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ko-KR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かんけい</a:t>
            </a:r>
            <a:r>
              <a:rPr lang="ko-KR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あるべきです</a:t>
            </a:r>
            <a:endParaRPr lang="ko-KR" altLang="en-US" sz="6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11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16632"/>
            <a:ext cx="10034834" cy="705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227687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ja-JP" altLang="en-US" sz="6000" b="1" spc="50" dirty="0" err="1" smtClean="0">
                <a:ln w="11430"/>
                <a:solidFill>
                  <a:srgbClr val="FF99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6000" b="1" spc="50" dirty="0" smtClean="0">
                <a:ln w="11430"/>
                <a:solidFill>
                  <a:srgbClr val="FF99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じっさいてきな　ことを　あじわうべきです</a:t>
            </a:r>
            <a:endParaRPr lang="ko-KR" altLang="en-US" sz="6000" b="1" spc="50" dirty="0">
              <a:ln w="11430"/>
              <a:solidFill>
                <a:srgbClr val="FF99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64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こくひょう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について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02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31032" y="0"/>
            <a:ext cx="8712968" cy="2132856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いまも　</a:t>
            </a:r>
            <a:r>
              <a:rPr lang="ja-JP" altLang="en-US" sz="54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ことばによって　はたらかれています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65" y="3601978"/>
            <a:ext cx="4909535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87" y="4095334"/>
            <a:ext cx="2389095" cy="26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2206137" cy="13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0"/>
            <a:ext cx="9144000" cy="2204864"/>
          </a:xfrm>
        </p:spPr>
        <p:txBody>
          <a:bodyPr>
            <a:noAutofit/>
          </a:bodyPr>
          <a:lstStyle/>
          <a:p>
            <a:pPr algn="l"/>
            <a:r>
              <a:rPr lang="ja-JP" altLang="en-US" sz="48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わたし、わたしたち、</a:t>
            </a:r>
            <a:r>
              <a:rPr lang="en-US" altLang="ja-JP" sz="48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すべてのことの</a:t>
            </a:r>
            <a:r>
              <a:rPr lang="ja-JP" altLang="en-US" sz="4800" b="1" kern="700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なかで</a:t>
            </a:r>
            <a:r>
              <a:rPr lang="en-US" altLang="ja-JP" sz="48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kern="700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あじわうのが　いのりです</a:t>
            </a:r>
            <a:endParaRPr lang="ko-KR" altLang="en-US" sz="4800" b="1" kern="700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02" y="3933056"/>
            <a:ext cx="4598297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8"/>
          <p:cNvSpPr/>
          <p:nvPr/>
        </p:nvSpPr>
        <p:spPr>
          <a:xfrm>
            <a:off x="-15230" y="2564904"/>
            <a:ext cx="4366190" cy="3308195"/>
          </a:xfrm>
          <a:prstGeom prst="wedgeRoundRectCallout">
            <a:avLst>
              <a:gd name="adj1" fmla="val 57798"/>
              <a:gd name="adj2" fmla="val 4087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0" y="2959705"/>
            <a:ext cx="1699291" cy="125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학원복음화\2019\5월학원복음화\18과 영원\5월-학원복음화18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2839" y1="8784" x2="41101" y2="32671"/>
                        <a14:foregroundMark x1="15842" y1="24642" x2="19782" y2="32472"/>
                        <a14:foregroundMark x1="58033" y1="8983" x2="66080" y2="6359"/>
                        <a14:foregroundMark x1="26851" y1="32671" x2="32775" y2="36288"/>
                        <a14:foregroundMark x1="58620" y1="84698" x2="58620" y2="95151"/>
                        <a14:foregroundMark x1="31797" y1="85493" x2="31936" y2="94515"/>
                        <a14:foregroundMark x1="53255" y1="89110" x2="54373" y2="88116"/>
                        <a14:foregroundMark x1="26236" y1="29253" x2="32970" y2="29094"/>
                        <a14:foregroundMark x1="25314" y1="30048" x2="25035" y2="36884"/>
                        <a14:foregroundMark x1="25957" y1="39507" x2="32048" y2="39388"/>
                        <a14:foregroundMark x1="32970" y1="39626" x2="33725" y2="38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4720"/>
            <a:ext cx="2659280" cy="18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1726" y="0"/>
            <a:ext cx="9144000" cy="1268760"/>
          </a:xfrm>
        </p:spPr>
        <p:txBody>
          <a:bodyPr>
            <a:normAutofit/>
          </a:bodyPr>
          <a:lstStyle/>
          <a:p>
            <a:pPr algn="l"/>
            <a:r>
              <a:rPr lang="ja-JP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でんどうとは　なんですか</a:t>
            </a:r>
            <a:endParaRPr lang="ko-KR" altLang="en-US" sz="54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58738" y="1052736"/>
            <a:ext cx="8424936" cy="223224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N</a:t>
            </a:r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o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itchFamily="18" charset="-127"/>
                <a:ea typeface="HY강B" pitchFamily="18" charset="-127"/>
              </a:rPr>
              <a:t>body  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できない　その　みち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89992" y="2708920"/>
            <a:ext cx="8393682" cy="22322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No way 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ひらくことが　できない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そのみち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67544" y="4509120"/>
            <a:ext cx="8424936" cy="2232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 smtClean="0">
                <a:latin typeface="HY강B" pitchFamily="18" charset="-127"/>
                <a:ea typeface="HY강B" pitchFamily="18" charset="-127"/>
              </a:rPr>
              <a:t> No where 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いくことが　できない　</a:t>
            </a:r>
            <a:endParaRPr lang="en-US" altLang="ja-JP" sz="32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みち</a:t>
            </a:r>
            <a:r>
              <a:rPr lang="en-US" altLang="ko-KR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ko-KR" altLang="en-US" sz="3200" dirty="0"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15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466" y="0"/>
            <a:ext cx="10410841" cy="758347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25104" y="0"/>
            <a:ext cx="9396536" cy="1470025"/>
          </a:xfrm>
        </p:spPr>
        <p:txBody>
          <a:bodyPr>
            <a:noAutofit/>
          </a:bodyPr>
          <a:lstStyle/>
          <a:p>
            <a:pPr algn="l"/>
            <a:r>
              <a:rPr lang="en-US" altLang="ko-KR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ことが　あります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glow rad="63500">
                  <a:schemeClr val="bg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05134" y="5068616"/>
            <a:ext cx="8407639" cy="15121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</a:t>
            </a:r>
            <a:r>
              <a:rPr lang="ja-JP" altLang="en-US" sz="4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いったいの　かみのくにが　</a:t>
            </a:r>
            <a:endParaRPr lang="en-US" altLang="ja-JP" sz="4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しゅくふくです</a:t>
            </a:r>
            <a:endParaRPr lang="ko-KR" altLang="en-US" sz="40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1" y="1756232"/>
            <a:ext cx="2315727" cy="34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23" y="2708920"/>
            <a:ext cx="6465267" cy="42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64551" y="188640"/>
            <a:ext cx="8407639" cy="17281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サタン、じごくの　</a:t>
            </a:r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けんい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かいほうされる　みちは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イエス・キリストだけです</a:t>
            </a:r>
            <a:endParaRPr lang="ko-KR" altLang="en-US" sz="36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64551" y="188640"/>
            <a:ext cx="8555921" cy="12961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たましいが　かみさまに　</a:t>
            </a:r>
            <a:endParaRPr lang="en-US" altLang="ja-JP" sz="4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あう　とき　いちばん　しあわせです</a:t>
            </a:r>
            <a:endParaRPr lang="ko-KR" altLang="en-US" sz="40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pic>
        <p:nvPicPr>
          <p:cNvPr id="7" name="Picture 2" descr="\\psf\Home\Documents\학원복음화 작업\2013년 09월 학원복음화\5과\여자 렘넌트 겁에 질림 반대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695" y="4965847"/>
            <a:ext cx="1080553" cy="191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5202636" y="2062476"/>
            <a:ext cx="3473819" cy="647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ちから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32153" y="1773992"/>
            <a:ext cx="4284476" cy="1224136"/>
          </a:xfrm>
          <a:prstGeom prst="rightArrow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サミット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432153" y="2998128"/>
            <a:ext cx="4284476" cy="12241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　サミット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98615" y="3286612"/>
            <a:ext cx="3477840" cy="647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べんきょう、タラント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450109" y="4126788"/>
            <a:ext cx="4284476" cy="122413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ぶんか　サミット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236275" y="4415272"/>
            <a:ext cx="3312368" cy="6471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57" y="6046362"/>
            <a:ext cx="815888" cy="8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48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316"/>
            <a:ext cx="8244409" cy="857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26" y="3573017"/>
            <a:ext cx="244761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073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363980" y="116632"/>
            <a:ext cx="8416039" cy="108012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40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sz="40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えいえん</a:t>
            </a:r>
            <a:r>
              <a:rPr lang="ja-JP" altLang="en-US" sz="40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せいに</a:t>
            </a:r>
            <a:endParaRPr lang="en-US" altLang="ja-JP" sz="40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0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いのろう</a:t>
            </a:r>
            <a:endParaRPr lang="ko-KR" altLang="en-US" sz="40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99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1052736"/>
          </a:xfrm>
        </p:spPr>
        <p:txBody>
          <a:bodyPr>
            <a:noAutofit/>
          </a:bodyPr>
          <a:lstStyle/>
          <a:p>
            <a:pPr algn="l"/>
            <a:r>
              <a:rPr lang="en-US" altLang="ko-KR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</a:t>
            </a:r>
            <a:r>
              <a:rPr lang="ja-JP" altLang="en-US" sz="54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いんは</a:t>
            </a:r>
            <a:r>
              <a:rPr lang="ja-JP" altLang="en-US" sz="5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えいえんの　ことです</a:t>
            </a:r>
            <a:endParaRPr lang="ko-KR" altLang="en-US" sz="5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effectLst>
                <a:glow rad="101600">
                  <a:schemeClr val="bg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074245"/>
            <a:ext cx="6876256" cy="579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타원형 설명선 3"/>
          <p:cNvSpPr/>
          <p:nvPr/>
        </p:nvSpPr>
        <p:spPr>
          <a:xfrm>
            <a:off x="467544" y="4571206"/>
            <a:ext cx="4536504" cy="1785584"/>
          </a:xfrm>
          <a:prstGeom prst="wedgeEllipseCallout">
            <a:avLst>
              <a:gd name="adj1" fmla="val 68001"/>
              <a:gd name="adj2" fmla="val -8362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かんりょうした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ヨハネ</a:t>
            </a:r>
            <a:r>
              <a:rPr lang="en-US" altLang="ko-KR" sz="3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19:30</a:t>
            </a:r>
            <a:r>
              <a:rPr lang="en-US" altLang="ko-KR" sz="3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31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99</Words>
  <Application>Microsoft Office PowerPoint</Application>
  <PresentationFormat>画面に合わせる (4:3)</PresentationFormat>
  <Paragraphs>47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6" baseType="lpstr">
      <vt:lpstr>(3) 양평군체 B</vt:lpstr>
      <vt:lpstr>HY견고딕</vt:lpstr>
      <vt:lpstr>HY헤드라인M</vt:lpstr>
      <vt:lpstr>HY강B</vt:lpstr>
      <vt:lpstr>HY강M</vt:lpstr>
      <vt:lpstr>HY동녘B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18か   えいえん </vt:lpstr>
      <vt:lpstr>かみさまは　いまも　みことばによって　はたらかれています</vt:lpstr>
      <vt:lpstr>わたし、わたしたち、 すべてのことの　なかで あじわうのが　いのりです</vt:lpstr>
      <vt:lpstr>でんどうとは　なんですか</vt:lpstr>
      <vt:lpstr>1. えいえんの　ことが　あります</vt:lpstr>
      <vt:lpstr>PowerPoint プレゼンテーション</vt:lpstr>
      <vt:lpstr>PowerPoint プレゼンテーション</vt:lpstr>
      <vt:lpstr>PowerPoint プレゼンテーション</vt:lpstr>
      <vt:lpstr>2. ふくいんは　えいえんの　ことです</vt:lpstr>
      <vt:lpstr>3. わたしの　せいかつが　えいえんの　ことの　なかに　あるべきです</vt:lpstr>
      <vt:lpstr>わたしの がくぎょうが  でんどうと  かんけい  あるべきです</vt:lpstr>
      <vt:lpstr>PowerPoint プレゼンテーション</vt:lpstr>
      <vt:lpstr>ふくいんの　じっさいてきな　ことを　あじわうべきです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73</cp:revision>
  <dcterms:created xsi:type="dcterms:W3CDTF">2019-04-04T19:07:56Z</dcterms:created>
  <dcterms:modified xsi:type="dcterms:W3CDTF">2019-05-04T11:05:37Z</dcterms:modified>
</cp:coreProperties>
</file>