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72" r:id="rId2"/>
    <p:sldId id="301" r:id="rId3"/>
    <p:sldId id="276" r:id="rId4"/>
    <p:sldId id="302" r:id="rId5"/>
    <p:sldId id="286" r:id="rId6"/>
    <p:sldId id="274" r:id="rId7"/>
    <p:sldId id="280" r:id="rId8"/>
    <p:sldId id="289" r:id="rId9"/>
    <p:sldId id="290" r:id="rId10"/>
    <p:sldId id="291" r:id="rId11"/>
    <p:sldId id="292" r:id="rId12"/>
    <p:sldId id="293" r:id="rId13"/>
    <p:sldId id="294" r:id="rId14"/>
    <p:sldId id="288" r:id="rId15"/>
    <p:sldId id="279" r:id="rId16"/>
    <p:sldId id="285" r:id="rId17"/>
    <p:sldId id="296" r:id="rId18"/>
    <p:sldId id="295" r:id="rId19"/>
    <p:sldId id="298" r:id="rId20"/>
    <p:sldId id="297" r:id="rId21"/>
    <p:sldId id="299" r:id="rId22"/>
    <p:sldId id="300" r:id="rId23"/>
    <p:sldId id="275" r:id="rId24"/>
    <p:sldId id="303" r:id="rId25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FF9900"/>
    <a:srgbClr val="FF9933"/>
    <a:srgbClr val="FF3300"/>
    <a:srgbClr val="FF00FF"/>
    <a:srgbClr val="D60093"/>
    <a:srgbClr val="C3EA32"/>
    <a:srgbClr val="0066FF"/>
    <a:srgbClr val="CC3300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006" autoAdjust="0"/>
    <p:restoredTop sz="93705" autoAdjust="0"/>
  </p:normalViewPr>
  <p:slideViewPr>
    <p:cSldViewPr>
      <p:cViewPr varScale="1">
        <p:scale>
          <a:sx n="96" d="100"/>
          <a:sy n="96" d="100"/>
        </p:scale>
        <p:origin x="72" y="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8" y="133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3E538-B387-4CC6-87FD-024D15D86C4B}" type="datetimeFigureOut">
              <a:rPr lang="ko-KR" altLang="en-US" smtClean="0"/>
              <a:t>2019-05-11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DE2F2-D0B9-4F36-9CAA-0EFF56D09E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6180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2019-05-11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2233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2019-05-11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120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2019-05-11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4228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2019-05-11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238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2019-05-11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8629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2019-05-11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411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2019-05-11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2694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2019-05-11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8103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2019-05-11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1400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2019-05-11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9898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2019-05-11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1145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AD451-2019-4A62-B950-CCB851E13339}" type="datetimeFigureOut">
              <a:rPr lang="ko-KR" altLang="en-US" smtClean="0"/>
              <a:t>2019-05-11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300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\\psf\Home\Desktop\Untitled%201.mp3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KakaoTalk_20190509_1821512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96951"/>
            <a:ext cx="9250227" cy="5203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0" y="0"/>
            <a:ext cx="9250228" cy="6957392"/>
          </a:xfrm>
          <a:prstGeom prst="rect">
            <a:avLst/>
          </a:prstGeom>
          <a:gradFill>
            <a:gsLst>
              <a:gs pos="48000">
                <a:schemeClr val="accent5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32685" y="893787"/>
            <a:ext cx="7772400" cy="1470025"/>
          </a:xfrm>
        </p:spPr>
        <p:txBody>
          <a:bodyPr>
            <a:normAutofit/>
          </a:bodyPr>
          <a:lstStyle/>
          <a:p>
            <a:r>
              <a:rPr lang="en-US" altLang="ko-KR" sz="6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19</a:t>
            </a:r>
            <a:r>
              <a:rPr lang="ja-JP" altLang="en-US" sz="6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</a:t>
            </a:r>
            <a:r>
              <a:rPr lang="ko-KR" altLang="en-US" sz="6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  </a:t>
            </a:r>
            <a:r>
              <a:rPr lang="ja-JP" altLang="en-US" sz="8800" b="1" dirty="0" err="1" smtClean="0">
                <a:ln w="18000">
                  <a:solidFill>
                    <a:srgbClr val="D60093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7030A0">
                        <a:tint val="66000"/>
                        <a:satMod val="160000"/>
                      </a:srgbClr>
                    </a:gs>
                    <a:gs pos="50000">
                      <a:srgbClr val="7030A0">
                        <a:tint val="44500"/>
                        <a:satMod val="160000"/>
                      </a:srgbClr>
                    </a:gs>
                    <a:gs pos="100000">
                      <a:srgbClr val="7030A0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こくいん</a:t>
            </a:r>
            <a:r>
              <a:rPr lang="ko-KR" altLang="en-US" sz="2000" b="1" dirty="0" smtClean="0">
                <a:ln w="18000">
                  <a:solidFill>
                    <a:srgbClr val="D60093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7030A0">
                        <a:tint val="66000"/>
                        <a:satMod val="160000"/>
                      </a:srgbClr>
                    </a:gs>
                    <a:gs pos="50000">
                      <a:srgbClr val="7030A0">
                        <a:tint val="44500"/>
                        <a:satMod val="160000"/>
                      </a:srgbClr>
                    </a:gs>
                    <a:gs pos="100000">
                      <a:srgbClr val="7030A0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</a:t>
            </a:r>
            <a:r>
              <a:rPr lang="ko-KR" altLang="en-US" sz="4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7030A0">
                        <a:tint val="66000"/>
                        <a:satMod val="160000"/>
                      </a:srgbClr>
                    </a:gs>
                    <a:gs pos="50000">
                      <a:srgbClr val="7030A0">
                        <a:tint val="44500"/>
                        <a:satMod val="160000"/>
                      </a:srgbClr>
                    </a:gs>
                    <a:gs pos="100000">
                      <a:srgbClr val="7030A0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</a:t>
            </a:r>
            <a:endParaRPr lang="ko-KR" altLang="en-US" sz="8000" b="1" dirty="0">
              <a:ln w="18000">
                <a:solidFill>
                  <a:schemeClr val="bg1"/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24714" y="3150306"/>
            <a:ext cx="6400800" cy="1080120"/>
          </a:xfrm>
        </p:spPr>
        <p:txBody>
          <a:bodyPr>
            <a:normAutofit/>
          </a:bodyPr>
          <a:lstStyle/>
          <a:p>
            <a:r>
              <a:rPr lang="ja-JP" altLang="en-US" sz="5400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しと　</a:t>
            </a:r>
            <a:r>
              <a:rPr lang="en-US" altLang="ko-KR" sz="5400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1:1</a:t>
            </a:r>
            <a:endParaRPr lang="en-US" altLang="ko-KR" sz="5400" b="1" dirty="0" smtClean="0"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273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>
          <a:xfrm>
            <a:off x="4932040" y="188640"/>
            <a:ext cx="4132329" cy="489654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6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こどもの　ときから　しゅの　れいが　はげしく　くだった　ダビデの　ような　レムナントに　</a:t>
            </a:r>
            <a:endParaRPr lang="en-US" altLang="ja-JP" sz="3600" b="1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6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なりましょう</a:t>
            </a:r>
            <a:endParaRPr lang="en-US" altLang="ko-KR" sz="3600" b="1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6" y="399240"/>
            <a:ext cx="5039108" cy="623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857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>
          <a:xfrm>
            <a:off x="1" y="188640"/>
            <a:ext cx="9036496" cy="158417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6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HY강B" pitchFamily="18" charset="-127"/>
              </a:rPr>
              <a:t> </a:t>
            </a:r>
            <a:r>
              <a:rPr lang="ja-JP" altLang="en-US" sz="36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れいの　ふたつの　わけまえ、</a:t>
            </a:r>
            <a:r>
              <a:rPr lang="ja-JP" altLang="en-US" sz="3600" b="1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</a:t>
            </a:r>
            <a:r>
              <a:rPr lang="ja-JP" altLang="en-US" sz="36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いれいの　みたしを　あじわう　レムナントに　なりましょう</a:t>
            </a:r>
            <a:endParaRPr lang="en-US" altLang="ko-KR" sz="3600" b="1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icture 8" descr="pasted-imag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778" y="2062331"/>
            <a:ext cx="2084619" cy="2075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9" descr="pasted-imag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879" y="3099984"/>
            <a:ext cx="3042486" cy="2341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10" descr="pasted-image.t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5" y="3295813"/>
            <a:ext cx="9150290" cy="3551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Untitled 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8363" y="4687339"/>
            <a:ext cx="187874" cy="187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377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>
          <a:xfrm>
            <a:off x="4427984" y="293118"/>
            <a:ext cx="4342596" cy="385638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43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HY강B" pitchFamily="18" charset="-127"/>
              </a:rPr>
              <a:t> </a:t>
            </a:r>
            <a:r>
              <a:rPr lang="ja-JP" altLang="en-US" sz="43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きりかぶ、</a:t>
            </a:r>
            <a:endParaRPr lang="en-US" altLang="ja-JP" sz="4300" b="1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300" b="1" spc="-1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インマヌエルの</a:t>
            </a:r>
            <a:endParaRPr lang="en-US" altLang="ja-JP" sz="4300" b="1" spc="-100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300" b="1" spc="-1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おくぎを　</a:t>
            </a:r>
            <a:endParaRPr lang="en-US" altLang="ja-JP" sz="4300" b="1" spc="-100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300" b="1" spc="-1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あじわいましょう</a:t>
            </a:r>
            <a:endParaRPr lang="en-US" altLang="ko-KR" sz="4300" b="1" spc="-100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icture 2" descr="D:\My Pictures\10 여름성경학교\2강 그림\크기변경\크기변환_이사야 렘넌트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260648"/>
            <a:ext cx="3938325" cy="6597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1163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>
          <a:xfrm>
            <a:off x="1" y="188640"/>
            <a:ext cx="9036496" cy="158417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40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HY강B" pitchFamily="18" charset="-127"/>
              </a:rPr>
              <a:t> </a:t>
            </a:r>
            <a:r>
              <a:rPr lang="ja-JP" altLang="en-US" sz="40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イエスが　キリストであることを　</a:t>
            </a:r>
            <a:endParaRPr lang="en-US" altLang="ja-JP" sz="4000" b="1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000" b="1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こくいん</a:t>
            </a:r>
            <a:r>
              <a:rPr lang="ja-JP" altLang="en-US" sz="40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する　レムナントに　なりましょう</a:t>
            </a:r>
            <a:endParaRPr lang="en-US" altLang="ko-KR" sz="4000" b="1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353067"/>
            <a:ext cx="6076967" cy="4504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/>
          </p:cNvSpPr>
          <p:nvPr/>
        </p:nvSpPr>
        <p:spPr bwMode="auto">
          <a:xfrm>
            <a:off x="1043608" y="3418903"/>
            <a:ext cx="64807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ja-JP" altLang="en-US" sz="2800" dirty="0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おう</a:t>
            </a:r>
            <a:endParaRPr lang="ko-KR" altLang="en-US" sz="2800" dirty="0">
              <a:solidFill>
                <a:srgbClr val="FF0000"/>
              </a:solidFill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3779912" y="2896835"/>
            <a:ext cx="18308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よげんしゃ</a:t>
            </a:r>
            <a:endParaRPr lang="ko-KR" altLang="en-US" sz="2800" dirty="0">
              <a:solidFill>
                <a:srgbClr val="FF0000"/>
              </a:solidFill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7236296" y="4024895"/>
            <a:ext cx="16561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dirty="0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さいし</a:t>
            </a:r>
            <a:endParaRPr lang="ko-KR" altLang="en-US" sz="3200" dirty="0">
              <a:solidFill>
                <a:srgbClr val="FF0000"/>
              </a:solidFill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07806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ㅎ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050" name="Picture 2" descr="C:\Users\Administrator\Desktop\학원복음화\2019\5월학원복음화\19과 각인\5월-학원복음화19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1042" y="0"/>
            <a:ext cx="97554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오각형 3"/>
          <p:cNvSpPr/>
          <p:nvPr/>
        </p:nvSpPr>
        <p:spPr>
          <a:xfrm>
            <a:off x="179512" y="599828"/>
            <a:ext cx="8712968" cy="1656184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700" dirty="0" smtClean="0"/>
              <a:t>  </a:t>
            </a:r>
            <a:r>
              <a:rPr lang="ja-JP" alt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レムナントの　ときに　キリストが　こくいん　されれば</a:t>
            </a:r>
            <a:endParaRPr lang="en-US" altLang="ja-JP" sz="27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ja-JP" alt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</a:t>
            </a:r>
            <a:r>
              <a:rPr lang="ja-JP" alt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よのなかが　かわります</a:t>
            </a:r>
            <a:endParaRPr lang="ko-KR" altLang="en-US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오각형 6"/>
          <p:cNvSpPr/>
          <p:nvPr/>
        </p:nvSpPr>
        <p:spPr>
          <a:xfrm>
            <a:off x="179512" y="2600908"/>
            <a:ext cx="8712968" cy="165618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400" dirty="0" smtClean="0"/>
              <a:t> </a:t>
            </a:r>
            <a:r>
              <a:rPr lang="ja-JP" altLang="en-US" sz="2700" b="1" spc="-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レムナントの　ときに　キリストが　こくいん　されれば</a:t>
            </a:r>
            <a:endParaRPr lang="en-US" altLang="ja-JP" sz="2700" b="1" spc="-1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ja-JP" altLang="en-US" sz="27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</a:t>
            </a:r>
            <a:r>
              <a:rPr lang="ja-JP" altLang="en-US" sz="2700" b="1" spc="-1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くら</a:t>
            </a:r>
            <a:r>
              <a:rPr lang="ja-JP" altLang="en-US" sz="2700" b="1" spc="-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やみの　せいりょくが　うちくだかれます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오각형 7"/>
          <p:cNvSpPr/>
          <p:nvPr/>
        </p:nvSpPr>
        <p:spPr>
          <a:xfrm>
            <a:off x="179512" y="4581128"/>
            <a:ext cx="8712968" cy="1656184"/>
          </a:xfrm>
          <a:prstGeom prst="homePlat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ja-JP" alt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レムナントの　ときに　こたえられる　</a:t>
            </a:r>
            <a:r>
              <a:rPr lang="ja-JP" altLang="en-US" sz="2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ふくいんの</a:t>
            </a:r>
            <a:r>
              <a:rPr lang="ja-JP" alt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</a:t>
            </a:r>
            <a:endParaRPr lang="en-US" altLang="ja-JP" sz="27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ja-JP" alt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</a:t>
            </a:r>
            <a:r>
              <a:rPr lang="ja-JP" alt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おくぎを　フォーラムしましょう</a:t>
            </a:r>
            <a:endParaRPr lang="ko-KR" altLang="en-US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564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3568" y="908720"/>
            <a:ext cx="8964488" cy="2808312"/>
          </a:xfrm>
        </p:spPr>
        <p:txBody>
          <a:bodyPr>
            <a:noAutofit/>
          </a:bodyPr>
          <a:lstStyle/>
          <a:p>
            <a:pPr algn="l"/>
            <a:r>
              <a:rPr lang="en-US" altLang="ko-KR" sz="60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en-US" altLang="ko-KR" sz="54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 </a:t>
            </a:r>
            <a:r>
              <a:rPr lang="ja-JP" altLang="en-US" sz="54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おさない　ときに　</a:t>
            </a:r>
            <a:r>
              <a:rPr lang="ja-JP" altLang="en-US" sz="5400" b="1" spc="-200" dirty="0" err="1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こくいん</a:t>
            </a:r>
            <a:r>
              <a:rPr lang="en-US" altLang="ja-JP" sz="54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54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54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lang="ja-JP" altLang="en-US" sz="5400" b="1" spc="-2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54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された　ふくいんの　</a:t>
            </a:r>
            <a:r>
              <a:rPr lang="en-US" altLang="ja-JP" sz="54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54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5400" b="1" spc="-2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54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</a:t>
            </a:r>
            <a:r>
              <a:rPr lang="ja-JP" altLang="en-US" sz="54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こたえは　</a:t>
            </a:r>
            <a:r>
              <a:rPr lang="ja-JP" altLang="en-US" sz="5400" b="1" spc="-200" dirty="0" err="1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</a:t>
            </a:r>
            <a:r>
              <a:rPr lang="ja-JP" altLang="en-US" sz="54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かいを</a:t>
            </a:r>
            <a:r>
              <a:rPr lang="en-US" altLang="ja-JP" sz="54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54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5400" b="1" spc="-2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54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　　</a:t>
            </a:r>
            <a:r>
              <a:rPr lang="ja-JP" altLang="en-US" sz="54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かえることが</a:t>
            </a:r>
            <a:r>
              <a:rPr lang="en-US" altLang="ja-JP" sz="54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54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5400" b="1" spc="-2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54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　</a:t>
            </a:r>
            <a:r>
              <a:rPr lang="ja-JP" altLang="en-US" sz="54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できます</a:t>
            </a:r>
            <a:endParaRPr lang="ko-KR" altLang="en-US" sz="5400" b="1" spc="-200" dirty="0">
              <a:ln w="18000">
                <a:solidFill>
                  <a:schemeClr val="bg1"/>
                </a:solidFill>
                <a:prstDash val="solid"/>
                <a:miter lim="800000"/>
              </a:ln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4106"/>
            <a:ext cx="4788024" cy="5563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683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ctrTitle"/>
          </p:nvPr>
        </p:nvSpPr>
        <p:spPr>
          <a:xfrm>
            <a:off x="827584" y="203627"/>
            <a:ext cx="7772400" cy="1470025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6" name="모서리가 둥근 직사각형 5"/>
          <p:cNvSpPr/>
          <p:nvPr/>
        </p:nvSpPr>
        <p:spPr>
          <a:xfrm>
            <a:off x="1" y="188640"/>
            <a:ext cx="4788023" cy="417646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600" b="1" spc="-1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HY강B" panose="02030600000101010101" pitchFamily="18" charset="-127"/>
              </a:rPr>
              <a:t> </a:t>
            </a:r>
            <a:r>
              <a:rPr lang="ja-JP" altLang="en-US" sz="3600" b="1" spc="-1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もんだいと　</a:t>
            </a:r>
            <a:r>
              <a:rPr lang="ja-JP" altLang="en-US" sz="3600" b="1" spc="-100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じけん</a:t>
            </a:r>
            <a:r>
              <a:rPr lang="ja-JP" altLang="en-US" sz="3600" b="1" spc="-100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</a:t>
            </a:r>
            <a:endParaRPr lang="en-US" altLang="ja-JP" sz="3600" b="1" spc="-100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600" b="1" spc="-1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なかで　</a:t>
            </a:r>
            <a:r>
              <a:rPr lang="ja-JP" altLang="en-US" sz="3600" b="1" spc="-100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</a:t>
            </a:r>
            <a:r>
              <a:rPr lang="ja-JP" altLang="en-US" sz="3600" b="1" spc="-1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かいを</a:t>
            </a:r>
            <a:endParaRPr lang="en-US" altLang="ja-JP" sz="3600" b="1" spc="-100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600" b="1" spc="-1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ふくいんによって</a:t>
            </a:r>
            <a:endParaRPr lang="en-US" altLang="ja-JP" sz="3600" b="1" spc="-100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600" b="1" spc="-1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せいふくする　</a:t>
            </a:r>
            <a:endParaRPr lang="en-US" altLang="ja-JP" sz="3600" b="1" spc="-100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600" b="1" spc="-1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こたえが</a:t>
            </a:r>
            <a:endParaRPr lang="en-US" altLang="ja-JP" sz="3600" b="1" spc="-100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600" b="1" spc="-1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あたえられました</a:t>
            </a:r>
            <a:endParaRPr lang="en-US" altLang="ko-KR" sz="3600" b="1" spc="-100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301779"/>
            <a:ext cx="6764624" cy="5556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5794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유월절 양의피 문설주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97552" y="0"/>
            <a:ext cx="20666296" cy="7406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5" name="제목 4"/>
          <p:cNvSpPr>
            <a:spLocks noGrp="1"/>
          </p:cNvSpPr>
          <p:nvPr>
            <p:ph type="ctrTitle"/>
          </p:nvPr>
        </p:nvSpPr>
        <p:spPr>
          <a:xfrm>
            <a:off x="827584" y="203627"/>
            <a:ext cx="7772400" cy="1470025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6" name="모서리가 둥근 직사각형 5"/>
          <p:cNvSpPr/>
          <p:nvPr/>
        </p:nvSpPr>
        <p:spPr>
          <a:xfrm>
            <a:off x="1" y="188640"/>
            <a:ext cx="9036496" cy="158417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600" b="1" spc="-1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HY강B" panose="02030600000101010101" pitchFamily="18" charset="-127"/>
              </a:rPr>
              <a:t> </a:t>
            </a:r>
            <a:r>
              <a:rPr lang="ja-JP" altLang="en-US" sz="3600" b="1" spc="-1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きせいの　いけにえ、　</a:t>
            </a:r>
            <a:r>
              <a:rPr lang="ja-JP" altLang="en-US" sz="3600" b="1" spc="-100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しゅつ</a:t>
            </a:r>
            <a:r>
              <a:rPr lang="ja-JP" altLang="en-US" sz="3600" b="1" spc="-1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エジプトの　</a:t>
            </a:r>
            <a:endParaRPr lang="en-US" altLang="ja-JP" sz="3600" b="1" spc="-100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600" b="1" spc="-1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はたらきによって　すくわれた　イスラエルの　たみ</a:t>
            </a:r>
            <a:endParaRPr lang="en-US" altLang="ko-KR" sz="3600" b="1" spc="-100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9781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8941E-6 L 0.92156 0.0170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72" y="8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ctrTitle"/>
          </p:nvPr>
        </p:nvSpPr>
        <p:spPr>
          <a:xfrm>
            <a:off x="827584" y="203627"/>
            <a:ext cx="7772400" cy="1470025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6" name="모서리가 둥근 직사각형 5"/>
          <p:cNvSpPr/>
          <p:nvPr/>
        </p:nvSpPr>
        <p:spPr>
          <a:xfrm>
            <a:off x="1" y="188640"/>
            <a:ext cx="9036496" cy="158417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600" b="1" spc="-1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HY강B" panose="02030600000101010101" pitchFamily="18" charset="-127"/>
              </a:rPr>
              <a:t> </a:t>
            </a:r>
            <a:r>
              <a:rPr lang="ja-JP" altLang="en-US" sz="3600" b="1" spc="-100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ぐうぞうを</a:t>
            </a:r>
            <a:r>
              <a:rPr lang="ja-JP" altLang="en-US" sz="3600" b="1" spc="-1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とりのぞいて　ミツパうんどうの　しゅやくに　なりましょう</a:t>
            </a:r>
            <a:endParaRPr lang="en-US" altLang="ko-KR" sz="3600" b="1" spc="-100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6618" y="2276872"/>
            <a:ext cx="10731186" cy="4865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68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ctrTitle"/>
          </p:nvPr>
        </p:nvSpPr>
        <p:spPr>
          <a:xfrm>
            <a:off x="827584" y="203627"/>
            <a:ext cx="7772400" cy="1470025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6" name="모서리가 둥근 직사각형 5"/>
          <p:cNvSpPr/>
          <p:nvPr/>
        </p:nvSpPr>
        <p:spPr>
          <a:xfrm>
            <a:off x="1" y="188640"/>
            <a:ext cx="9036496" cy="158417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40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40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かみさまが　いきておられる　ことと　</a:t>
            </a:r>
            <a:endParaRPr lang="en-US" altLang="ja-JP" sz="4000" b="1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0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そのかたの　ちからを　あかししました</a:t>
            </a:r>
            <a:endParaRPr lang="en-US" altLang="ko-KR" sz="4000" b="1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Picture 1" descr="골리앗 돌멩이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23" y="1984243"/>
            <a:ext cx="4306415" cy="4858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2" descr="쌍코피.psd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71152" y="1843996"/>
            <a:ext cx="567353" cy="503526"/>
          </a:xfrm>
          <a:prstGeom prst="rect">
            <a:avLst/>
          </a:prstGeom>
          <a:noFill/>
          <a:ln>
            <a:noFill/>
          </a:ln>
          <a:effectLst>
            <a:outerShdw blurRad="101600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8" name="Picture 3" descr="다윗 물메돌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519756"/>
            <a:ext cx="2636088" cy="3288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00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32" fill="hold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431032" y="0"/>
            <a:ext cx="8712968" cy="2132856"/>
          </a:xfrm>
        </p:spPr>
        <p:txBody>
          <a:bodyPr>
            <a:normAutofit fontScale="90000"/>
          </a:bodyPr>
          <a:lstStyle/>
          <a:p>
            <a:pPr algn="l"/>
            <a:r>
              <a:rPr lang="ja-JP" altLang="en-US" sz="54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かみさまは　いまも　</a:t>
            </a:r>
            <a:r>
              <a:rPr lang="ja-JP" altLang="en-US" sz="5400" b="1" dirty="0" err="1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</a:t>
            </a:r>
            <a:r>
              <a:rPr lang="ja-JP" altLang="en-US" sz="54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ことばによって　はたらかれています</a:t>
            </a:r>
            <a:endParaRPr lang="ko-KR" altLang="en-US" sz="54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465" y="3601978"/>
            <a:ext cx="4909535" cy="335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087" y="4095334"/>
            <a:ext cx="2389095" cy="2606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36912"/>
            <a:ext cx="2206137" cy="136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64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ctrTitle"/>
          </p:nvPr>
        </p:nvSpPr>
        <p:spPr>
          <a:xfrm>
            <a:off x="827584" y="203627"/>
            <a:ext cx="7772400" cy="1470025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6" name="모서리가 둥근 직사각형 5"/>
          <p:cNvSpPr/>
          <p:nvPr/>
        </p:nvSpPr>
        <p:spPr>
          <a:xfrm>
            <a:off x="1" y="188640"/>
            <a:ext cx="8964488" cy="158417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4300" b="1" spc="-1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4300" b="1" spc="-1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エリシャは　アラムぐん</a:t>
            </a:r>
            <a:r>
              <a:rPr lang="ja-JP" altLang="en-US" sz="4300" b="1" spc="-100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たいに</a:t>
            </a:r>
            <a:endParaRPr lang="en-US" altLang="ja-JP" sz="4300" b="1" spc="-100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300" b="1" spc="-1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かつ　</a:t>
            </a:r>
            <a:r>
              <a:rPr lang="ja-JP" altLang="en-US" sz="4300" b="1" spc="-100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</a:t>
            </a:r>
            <a:r>
              <a:rPr lang="ja-JP" altLang="en-US" sz="4300" b="1" spc="-1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うんどうを　しました</a:t>
            </a:r>
            <a:endParaRPr lang="en-US" altLang="ko-KR" sz="4300" b="1" spc="-100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7" name="군대 병사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463186"/>
            <a:ext cx="9144000" cy="440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4" name="Picture 2" descr="pasted-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1664804"/>
            <a:ext cx="10656692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6156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1" descr="기도 엘리사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103486"/>
            <a:ext cx="2771799" cy="376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2196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ctrTitle"/>
          </p:nvPr>
        </p:nvSpPr>
        <p:spPr>
          <a:xfrm>
            <a:off x="827584" y="203627"/>
            <a:ext cx="7772400" cy="1470025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6" name="모서리가 둥근 직사각형 5"/>
          <p:cNvSpPr/>
          <p:nvPr/>
        </p:nvSpPr>
        <p:spPr>
          <a:xfrm>
            <a:off x="0" y="109266"/>
            <a:ext cx="9144000" cy="2815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ko-KR" sz="4000" b="1" spc="-17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4000" b="1" spc="-17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おきよ　ひかりを　はなて</a:t>
            </a:r>
            <a:r>
              <a:rPr lang="en-US" altLang="ko-KR" sz="4000" b="1" spc="-17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…</a:t>
            </a:r>
            <a:endParaRPr lang="en-US" altLang="ko-KR" sz="4000" b="1" spc="-170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lnSpc>
                <a:spcPct val="120000"/>
              </a:lnSpc>
            </a:pPr>
            <a:r>
              <a:rPr lang="en-US" altLang="ko-KR" sz="4000" b="1" spc="-17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4000" b="1" spc="-17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ちいさなものが　しぞくとなり</a:t>
            </a:r>
            <a:r>
              <a:rPr lang="en-US" altLang="ko-KR" sz="4000" b="1" spc="-17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…</a:t>
            </a:r>
            <a:endParaRPr lang="en-US" altLang="ko-KR" sz="4000" b="1" spc="-170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lnSpc>
                <a:spcPct val="120000"/>
              </a:lnSpc>
            </a:pPr>
            <a:r>
              <a:rPr lang="en-US" altLang="ko-KR" sz="4000" b="1" spc="-17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4000" b="1" spc="-17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ときが　くれば　しゅが　すみやかに　</a:t>
            </a:r>
            <a:endParaRPr lang="en-US" altLang="ja-JP" sz="4000" b="1" spc="-170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lnSpc>
                <a:spcPct val="120000"/>
              </a:lnSpc>
            </a:pPr>
            <a:r>
              <a:rPr lang="ja-JP" altLang="en-US" sz="4000" b="1" spc="-17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4000" b="1" spc="-17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それを　する</a:t>
            </a:r>
            <a:endParaRPr lang="en-US" altLang="ko-KR" sz="4000" b="1" spc="-170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정시기도 렘넌트 남자 서밋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204864"/>
            <a:ext cx="5360526" cy="5575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493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ctrTitle"/>
          </p:nvPr>
        </p:nvSpPr>
        <p:spPr>
          <a:xfrm>
            <a:off x="827584" y="203627"/>
            <a:ext cx="7772400" cy="1470025"/>
          </a:xfrm>
        </p:spPr>
        <p:txBody>
          <a:bodyPr/>
          <a:lstStyle/>
          <a:p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5" b="97485" l="1179" r="89982">
                        <a14:foregroundMark x1="40011" y1="68323" x2="39732" y2="73331"/>
                        <a14:foregroundMark x1="57530" y1="87003" x2="64543" y2="87719"/>
                        <a14:foregroundMark x1="58843" y1="73688" x2="59598" y2="78299"/>
                        <a14:foregroundMark x1="24029" y1="56320" x2="28053" y2="53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249790"/>
            <a:ext cx="7056784" cy="4960846"/>
          </a:xfrm>
          <a:prstGeom prst="rect">
            <a:avLst/>
          </a:prstGeom>
        </p:spPr>
      </p:pic>
      <p:sp>
        <p:nvSpPr>
          <p:cNvPr id="6" name="모서리가 둥근 직사각형 5"/>
          <p:cNvSpPr/>
          <p:nvPr/>
        </p:nvSpPr>
        <p:spPr>
          <a:xfrm>
            <a:off x="1" y="172564"/>
            <a:ext cx="9036495" cy="282438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4000" b="1" spc="-2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HY강B" panose="02030600000101010101" pitchFamily="18" charset="-127"/>
              </a:rPr>
              <a:t> </a:t>
            </a:r>
            <a:r>
              <a:rPr lang="ja-JP" altLang="en-US" sz="4000" b="1" spc="-2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ローマも　みなければ　ならない</a:t>
            </a:r>
            <a:endParaRPr lang="en-US" altLang="ko-KR" sz="4000" b="1" spc="-200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en-US" altLang="ko-KR" sz="4000" b="1" spc="-2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4000" b="1" spc="-2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ローマでも　あかし　しなければ　ならない</a:t>
            </a:r>
            <a:endParaRPr lang="en-US" altLang="ja-JP" sz="4000" b="1" spc="-200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000" b="1" spc="-2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おそれては　ならない　パウロ。あなたは　カイザルの　まえに　たちます</a:t>
            </a:r>
            <a:r>
              <a:rPr lang="en-US" altLang="ko-KR" sz="4000" b="1" spc="-2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…</a:t>
            </a:r>
            <a:endParaRPr lang="en-US" altLang="ko-KR" sz="4000" b="1" spc="-200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6414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dministrator\Desktop\학원복음화\2019\5월학원복음화\18과 영원\5월-학원복음화18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2839" y1="8784" x2="41101" y2="32671"/>
                        <a14:foregroundMark x1="15842" y1="24642" x2="19782" y2="32472"/>
                        <a14:foregroundMark x1="58033" y1="8983" x2="66080" y2="6359"/>
                        <a14:foregroundMark x1="26851" y1="32671" x2="32775" y2="36288"/>
                        <a14:foregroundMark x1="58620" y1="84698" x2="58620" y2="95151"/>
                        <a14:foregroundMark x1="31797" y1="85493" x2="31936" y2="94515"/>
                        <a14:foregroundMark x1="53255" y1="89110" x2="54373" y2="88116"/>
                        <a14:foregroundMark x1="26236" y1="29253" x2="32970" y2="29094"/>
                        <a14:foregroundMark x1="25314" y1="30048" x2="25035" y2="36884"/>
                        <a14:foregroundMark x1="25957" y1="39507" x2="32048" y2="39388"/>
                        <a14:foregroundMark x1="32970" y1="39626" x2="33725" y2="38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48" y="1424775"/>
            <a:ext cx="8934400" cy="628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79512" y="0"/>
            <a:ext cx="9144000" cy="2276872"/>
          </a:xfrm>
        </p:spPr>
        <p:txBody>
          <a:bodyPr>
            <a:noAutofit/>
          </a:bodyPr>
          <a:lstStyle/>
          <a:p>
            <a:pPr algn="l"/>
            <a:r>
              <a:rPr lang="ja-JP" altLang="en-US" sz="60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ふくいんの</a:t>
            </a:r>
            <a:r>
              <a:rPr lang="ja-JP" altLang="en-US" sz="6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じっさいてきな　ことを　あじわうべきです</a:t>
            </a:r>
            <a:endParaRPr lang="ko-KR" altLang="en-US" sz="6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2642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-35719" y="-5976"/>
            <a:ext cx="9144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ko-KR" altLang="en-US"/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688" y="1844824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6" name="Oval 4"/>
          <p:cNvSpPr>
            <a:spLocks/>
          </p:cNvSpPr>
          <p:nvPr/>
        </p:nvSpPr>
        <p:spPr bwMode="auto">
          <a:xfrm>
            <a:off x="1475213" y="733066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algn="ctr"/>
            <a:r>
              <a:rPr lang="ja-JP" altLang="en-US" sz="32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상상제목OTF B" charset="0"/>
              </a:rPr>
              <a:t>ー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T&amp;G 상상제목 B" pitchFamily="2" charset="-127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5" name="Oval 3"/>
          <p:cNvSpPr>
            <a:spLocks/>
          </p:cNvSpPr>
          <p:nvPr/>
        </p:nvSpPr>
        <p:spPr bwMode="auto">
          <a:xfrm>
            <a:off x="539552" y="723305"/>
            <a:ext cx="1080120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フォ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7" name="Oval 5"/>
          <p:cNvSpPr>
            <a:spLocks/>
          </p:cNvSpPr>
          <p:nvPr/>
        </p:nvSpPr>
        <p:spPr bwMode="auto">
          <a:xfrm>
            <a:off x="2195737" y="723305"/>
            <a:ext cx="1216885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상상제목OTF B" charset="0"/>
              </a:rPr>
              <a:t>ラム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T&amp;G 상상제목 B" pitchFamily="2" charset="-127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8" name="Oval 6"/>
          <p:cNvSpPr>
            <a:spLocks/>
          </p:cNvSpPr>
          <p:nvPr/>
        </p:nvSpPr>
        <p:spPr bwMode="auto">
          <a:xfrm>
            <a:off x="3485062" y="723304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9" name="Oval 7"/>
          <p:cNvSpPr>
            <a:spLocks/>
          </p:cNvSpPr>
          <p:nvPr/>
        </p:nvSpPr>
        <p:spPr bwMode="auto">
          <a:xfrm>
            <a:off x="5054001" y="723305"/>
            <a:ext cx="972421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こく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0" name="Oval 8"/>
          <p:cNvSpPr>
            <a:spLocks/>
          </p:cNvSpPr>
          <p:nvPr/>
        </p:nvSpPr>
        <p:spPr bwMode="auto">
          <a:xfrm>
            <a:off x="5888963" y="723305"/>
            <a:ext cx="1275325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いん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1" name="Oval 9"/>
          <p:cNvSpPr>
            <a:spLocks/>
          </p:cNvSpPr>
          <p:nvPr/>
        </p:nvSpPr>
        <p:spPr bwMode="auto">
          <a:xfrm>
            <a:off x="7077620" y="711988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2" name="Oval 10"/>
          <p:cNvSpPr>
            <a:spLocks/>
          </p:cNvSpPr>
          <p:nvPr/>
        </p:nvSpPr>
        <p:spPr bwMode="auto">
          <a:xfrm>
            <a:off x="7746870" y="752511"/>
            <a:ext cx="1058210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よう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4" name="Oval 6"/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て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287515" y="2420888"/>
            <a:ext cx="8497529" cy="85063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みことばの　なかで　</a:t>
            </a:r>
            <a:r>
              <a:rPr lang="ja-JP" altLang="en-US" sz="28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いちばん　こころに　</a:t>
            </a:r>
            <a:endParaRPr lang="en-US" altLang="ja-JP" sz="2800" dirty="0" smtClean="0">
              <a:solidFill>
                <a:srgbClr val="CC33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のこった　ことを</a:t>
            </a:r>
            <a:r>
              <a:rPr lang="ko-KR" altLang="en-US" sz="28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フォーラムしよう</a:t>
            </a:r>
            <a:endParaRPr lang="en-US" altLang="ko-KR" sz="28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332173" y="3822401"/>
            <a:ext cx="8473978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こくいん</a:t>
            </a:r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につ</a:t>
            </a:r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いて　フォーラムしよう</a:t>
            </a:r>
            <a:endParaRPr lang="en-US" altLang="ko-KR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82578" y="5085184"/>
            <a:ext cx="8473978" cy="936105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こんしゅう　じっせんすること</a:t>
            </a:r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　ついて　</a:t>
            </a:r>
            <a:endParaRPr lang="en-US" altLang="ja-JP" sz="28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フォーラムしよう</a:t>
            </a:r>
            <a:endParaRPr lang="en-US" altLang="ko-KR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1454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323528" y="0"/>
            <a:ext cx="9144000" cy="2204864"/>
          </a:xfrm>
        </p:spPr>
        <p:txBody>
          <a:bodyPr>
            <a:normAutofit fontScale="90000"/>
          </a:bodyPr>
          <a:lstStyle/>
          <a:p>
            <a:pPr algn="l"/>
            <a:r>
              <a:rPr lang="ja-JP" altLang="en-US" sz="5600" b="1" kern="700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わたし、わたしたち、すべての　</a:t>
            </a:r>
            <a:r>
              <a:rPr lang="en-US" altLang="ja-JP" sz="5600" b="1" kern="700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5600" b="1" kern="700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5600" b="1" kern="700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ことの　なかで　あじわうことが</a:t>
            </a:r>
            <a:r>
              <a:rPr lang="en-US" altLang="ja-JP" sz="5600" b="1" kern="700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5600" b="1" kern="700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5600" b="1" kern="700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いのりです</a:t>
            </a:r>
            <a:endParaRPr lang="ko-KR" altLang="en-US" sz="5600" b="1" kern="700" spc="-2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702" y="3933056"/>
            <a:ext cx="4598297" cy="292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모서리가 둥근 사각형 설명선 8"/>
          <p:cNvSpPr/>
          <p:nvPr/>
        </p:nvSpPr>
        <p:spPr>
          <a:xfrm>
            <a:off x="179512" y="2564904"/>
            <a:ext cx="4171448" cy="3308195"/>
          </a:xfrm>
          <a:prstGeom prst="wedgeRoundRectCallout">
            <a:avLst>
              <a:gd name="adj1" fmla="val 57798"/>
              <a:gd name="adj2" fmla="val 40873"/>
              <a:gd name="adj3" fmla="val 16667"/>
            </a:avLst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45" y="2891458"/>
            <a:ext cx="1699291" cy="1259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Users\Administrator\Desktop\학원복음화\2019\5월학원복음화\18과 영원\5월-학원복음화18과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2839" y1="8784" x2="41101" y2="32671"/>
                        <a14:foregroundMark x1="15842" y1="24642" x2="19782" y2="32472"/>
                        <a14:foregroundMark x1="58033" y1="8983" x2="66080" y2="6359"/>
                        <a14:foregroundMark x1="26851" y1="32671" x2="32775" y2="36288"/>
                        <a14:foregroundMark x1="58620" y1="84698" x2="58620" y2="95151"/>
                        <a14:foregroundMark x1="31797" y1="85493" x2="31936" y2="94515"/>
                        <a14:foregroundMark x1="53255" y1="89110" x2="54373" y2="88116"/>
                        <a14:foregroundMark x1="26236" y1="29253" x2="32970" y2="29094"/>
                        <a14:foregroundMark x1="25314" y1="30048" x2="25035" y2="36884"/>
                        <a14:foregroundMark x1="25957" y1="39507" x2="32048" y2="39388"/>
                        <a14:foregroundMark x1="32970" y1="39626" x2="33725" y2="38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784720"/>
            <a:ext cx="2659280" cy="1869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41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31726" y="0"/>
            <a:ext cx="9144000" cy="1268760"/>
          </a:xfrm>
        </p:spPr>
        <p:txBody>
          <a:bodyPr>
            <a:normAutofit/>
          </a:bodyPr>
          <a:lstStyle/>
          <a:p>
            <a:pPr algn="l"/>
            <a:r>
              <a:rPr lang="ja-JP" altLang="en-US" sz="54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でんどうとは　なんですか</a:t>
            </a:r>
            <a:endParaRPr lang="ko-KR" altLang="en-US" sz="5400" b="1" spc="-1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3" name="오른쪽 화살표 2"/>
          <p:cNvSpPr/>
          <p:nvPr/>
        </p:nvSpPr>
        <p:spPr>
          <a:xfrm>
            <a:off x="458738" y="1052736"/>
            <a:ext cx="8424936" cy="2232248"/>
          </a:xfrm>
          <a:prstGeom prst="rightArrow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itchFamily="18" charset="-127"/>
                <a:ea typeface="HY강B" pitchFamily="18" charset="-127"/>
              </a:rPr>
              <a:t> N</a:t>
            </a:r>
            <a:r>
              <a:rPr lang="en-US" altLang="ja-JP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itchFamily="18" charset="-127"/>
                <a:ea typeface="HY강B" pitchFamily="18" charset="-127"/>
              </a:rPr>
              <a:t>o</a:t>
            </a:r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itchFamily="18" charset="-127"/>
                <a:ea typeface="HY강B" pitchFamily="18" charset="-127"/>
              </a:rPr>
              <a:t>body  </a:t>
            </a:r>
            <a:r>
              <a:rPr lang="ja-JP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だれも　できない　その　みち</a:t>
            </a:r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!!</a:t>
            </a:r>
            <a:endParaRPr lang="ko-KR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강B" pitchFamily="18" charset="-127"/>
            </a:endParaRPr>
          </a:p>
        </p:txBody>
      </p:sp>
      <p:sp>
        <p:nvSpPr>
          <p:cNvPr id="8" name="오른쪽 화살표 7"/>
          <p:cNvSpPr/>
          <p:nvPr/>
        </p:nvSpPr>
        <p:spPr>
          <a:xfrm>
            <a:off x="489992" y="2708920"/>
            <a:ext cx="8393682" cy="223224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200" dirty="0" smtClean="0">
                <a:solidFill>
                  <a:schemeClr val="tx1"/>
                </a:solidFill>
                <a:latin typeface="HY강B" pitchFamily="18" charset="-127"/>
                <a:ea typeface="HY강B" pitchFamily="18" charset="-127"/>
              </a:rPr>
              <a:t> No way  </a:t>
            </a: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だれも　ひらくことが　できない　</a:t>
            </a:r>
            <a:endParaRPr lang="en-US" altLang="ja-JP" sz="32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そのみち</a:t>
            </a:r>
            <a:r>
              <a:rPr lang="en-US" altLang="ko-KR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!!</a:t>
            </a:r>
            <a:endParaRPr lang="ko-KR" altLang="en-US" sz="3200" dirty="0">
              <a:solidFill>
                <a:schemeClr val="tx1"/>
              </a:solidFill>
              <a:latin typeface="ＭＳ Ｐゴシック" panose="020B0600070205080204" pitchFamily="50" charset="-128"/>
              <a:ea typeface="HY강B" pitchFamily="18" charset="-127"/>
            </a:endParaRPr>
          </a:p>
        </p:txBody>
      </p:sp>
      <p:sp>
        <p:nvSpPr>
          <p:cNvPr id="9" name="오른쪽 화살표 8"/>
          <p:cNvSpPr/>
          <p:nvPr/>
        </p:nvSpPr>
        <p:spPr>
          <a:xfrm>
            <a:off x="467544" y="4509120"/>
            <a:ext cx="8424936" cy="22322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200" dirty="0" smtClean="0">
                <a:latin typeface="HY강B" pitchFamily="18" charset="-127"/>
                <a:ea typeface="HY강B" pitchFamily="18" charset="-127"/>
              </a:rPr>
              <a:t> No where  </a:t>
            </a:r>
            <a:r>
              <a:rPr lang="ja-JP" altLang="en-US" sz="3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だれも　いくことが　できない　</a:t>
            </a:r>
            <a:endParaRPr lang="en-US" altLang="ja-JP" sz="32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　その　みち</a:t>
            </a:r>
            <a:r>
              <a:rPr lang="en-US" altLang="ko-KR" sz="3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!!</a:t>
            </a:r>
            <a:endParaRPr lang="ko-KR" altLang="en-US" sz="3200" dirty="0">
              <a:latin typeface="ＭＳ Ｐゴシック" panose="020B0600070205080204" pitchFamily="50" charset="-128"/>
              <a:ea typeface="HY강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9089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ㅎ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050" name="Picture 2" descr="C:\Users\Administrator\Desktop\학원복음화\2019\5월학원복음화\19과 각인\5월-학원복음화19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1042" y="0"/>
            <a:ext cx="97554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오각형 3"/>
          <p:cNvSpPr/>
          <p:nvPr/>
        </p:nvSpPr>
        <p:spPr>
          <a:xfrm>
            <a:off x="179512" y="599828"/>
            <a:ext cx="8712968" cy="1656184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7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し</a:t>
            </a:r>
            <a:r>
              <a:rPr lang="ja-JP" altLang="en-US" sz="2700" b="1" spc="-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と </a:t>
            </a:r>
            <a:r>
              <a:rPr lang="en-US" altLang="ko-KR" sz="2700" b="1" spc="-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1:3  40</a:t>
            </a:r>
            <a:r>
              <a:rPr lang="ja-JP" altLang="en-US" sz="2700" b="1" spc="-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にちかん　ふくいんを　</a:t>
            </a:r>
            <a:r>
              <a:rPr lang="ja-JP" altLang="en-US" sz="2700" b="1" spc="-1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こくいん</a:t>
            </a:r>
            <a:r>
              <a:rPr lang="ja-JP" altLang="en-US" sz="2700" b="1" spc="-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すれば</a:t>
            </a:r>
            <a:endParaRPr lang="en-US" altLang="ja-JP" sz="2700" b="1" spc="-1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ja-JP" altLang="en-US" sz="27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</a:t>
            </a:r>
            <a:r>
              <a:rPr lang="ja-JP" altLang="en-US" sz="2700" b="1" spc="-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　　　　　じだいが　かわります</a:t>
            </a:r>
            <a:endParaRPr lang="ko-KR" altLang="en-US" sz="2700" b="1" spc="-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오각형 6"/>
          <p:cNvSpPr/>
          <p:nvPr/>
        </p:nvSpPr>
        <p:spPr>
          <a:xfrm>
            <a:off x="179512" y="2600908"/>
            <a:ext cx="8712968" cy="165618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400" dirty="0" smtClean="0"/>
              <a:t> </a:t>
            </a:r>
            <a:r>
              <a:rPr lang="ja-JP" altLang="en-US" sz="2700" b="1" spc="-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し</a:t>
            </a:r>
            <a:r>
              <a:rPr lang="ja-JP" altLang="en-US" sz="27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と</a:t>
            </a:r>
            <a:r>
              <a:rPr lang="ko-KR" altLang="en-US" sz="2700" b="1" spc="-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2700" b="1" spc="-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1:14  </a:t>
            </a:r>
            <a:r>
              <a:rPr lang="en-US" altLang="ko-KR" sz="2700" b="1" spc="-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ja-JP" altLang="en-US" sz="2700" b="1" spc="-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にちかん　</a:t>
            </a:r>
            <a:r>
              <a:rPr lang="ja-JP" altLang="en-US" sz="2700" b="1" spc="-1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ふくいんに</a:t>
            </a:r>
            <a:r>
              <a:rPr lang="ja-JP" altLang="en-US" sz="2700" b="1" spc="-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しゅうちゅうすれば</a:t>
            </a:r>
            <a:endParaRPr lang="en-US" altLang="ja-JP" sz="2700" b="1" spc="-1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ja-JP" altLang="en-US" sz="27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</a:t>
            </a:r>
            <a:r>
              <a:rPr lang="ja-JP" altLang="en-US" sz="2700" b="1" spc="-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　　　　　　じんせいが　かわります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오각형 7"/>
          <p:cNvSpPr/>
          <p:nvPr/>
        </p:nvSpPr>
        <p:spPr>
          <a:xfrm>
            <a:off x="179512" y="4581128"/>
            <a:ext cx="8712968" cy="1656184"/>
          </a:xfrm>
          <a:prstGeom prst="homePlat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ja-JP" alt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しと</a:t>
            </a:r>
            <a:r>
              <a:rPr lang="ko-KR" alt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2:42  </a:t>
            </a:r>
            <a:r>
              <a:rPr lang="ja-JP" alt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れいはいの　とき　しゅうちゅうすれば</a:t>
            </a:r>
            <a:endParaRPr lang="en-US" altLang="ja-JP" sz="27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ja-JP" alt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</a:t>
            </a:r>
            <a:r>
              <a:rPr lang="ja-JP" alt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　　　　　　　はたらきが　おきます</a:t>
            </a:r>
            <a:endParaRPr lang="ko-KR" altLang="en-US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281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D:\My Pictures\2학원복음화\08 룻기\전도자 시대 렘넌트 7명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628800"/>
            <a:ext cx="7001520" cy="5122852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9144000" cy="1470025"/>
          </a:xfrm>
        </p:spPr>
        <p:txBody>
          <a:bodyPr>
            <a:noAutofit/>
          </a:bodyPr>
          <a:lstStyle/>
          <a:p>
            <a:pPr algn="l"/>
            <a:r>
              <a:rPr lang="en-US" altLang="ko-KR" sz="48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25500" dist="508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lang="ja-JP" altLang="en-US" sz="48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25500" dist="508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おさない　ときに　</a:t>
            </a:r>
            <a:r>
              <a:rPr lang="ja-JP" altLang="en-US" sz="4800" b="1" dirty="0" err="1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25500" dist="508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ふくいんが</a:t>
            </a:r>
            <a:r>
              <a:rPr lang="ja-JP" altLang="en-US" sz="48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25500" dist="508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48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25500" dist="508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48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25500" dist="508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48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25500" dist="508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48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25500" dist="508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まず　</a:t>
            </a:r>
            <a:r>
              <a:rPr lang="ja-JP" altLang="en-US" sz="4800" b="1" dirty="0" err="1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25500" dist="508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こくいん</a:t>
            </a:r>
            <a:r>
              <a:rPr lang="ja-JP" altLang="en-US" sz="48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25500" dist="508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されなければ　</a:t>
            </a:r>
            <a:r>
              <a:rPr lang="en-US" altLang="ja-JP" sz="48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25500" dist="508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48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25500" dist="508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48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25500" dist="508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48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25500" dist="508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なりません</a:t>
            </a:r>
            <a:endParaRPr lang="ko-KR" altLang="en-US" sz="4800" b="1" dirty="0">
              <a:ln w="18000">
                <a:solidFill>
                  <a:schemeClr val="bg1"/>
                </a:solidFill>
                <a:prstDash val="solid"/>
                <a:miter lim="800000"/>
              </a:ln>
              <a:effectLst>
                <a:glow rad="63500">
                  <a:schemeClr val="bg1">
                    <a:alpha val="40000"/>
                  </a:schemeClr>
                </a:glow>
                <a:outerShdw blurRad="25500" dist="508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2133710" y="2265203"/>
            <a:ext cx="5828390" cy="4154051"/>
            <a:chOff x="-250" y="62"/>
            <a:chExt cx="5573" cy="4568"/>
          </a:xfrm>
        </p:grpSpPr>
        <p:pic>
          <p:nvPicPr>
            <p:cNvPr id="8" name="Picture 1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671122">
              <a:off x="61" y="62"/>
              <a:ext cx="4568" cy="4568"/>
            </a:xfrm>
            <a:prstGeom prst="rect">
              <a:avLst/>
            </a:prstGeom>
            <a:noFill/>
            <a:ln>
              <a:noFill/>
            </a:ln>
            <a:effectLst>
              <a:outerShdw blurRad="63500" dist="139700" dir="4440011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2"/>
            <p:cNvSpPr>
              <a:spLocks/>
            </p:cNvSpPr>
            <p:nvPr/>
          </p:nvSpPr>
          <p:spPr bwMode="auto">
            <a:xfrm rot="20928878">
              <a:off x="-250" y="1177"/>
              <a:ext cx="5573" cy="2335"/>
            </a:xfrm>
            <a:prstGeom prst="rect">
              <a:avLst/>
            </a:prstGeom>
            <a:noFill/>
            <a:ln>
              <a:noFill/>
            </a:ln>
            <a:effectLst>
              <a:outerShdw blurRad="63500" dist="139700" dir="4440011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ja-JP" altLang="en-US" sz="13800" dirty="0" err="1" smtClean="0">
                  <a:solidFill>
                    <a:srgbClr val="D90B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헤움목각182" charset="0"/>
                </a:rPr>
                <a:t>こくいん</a:t>
              </a:r>
              <a:endParaRPr lang="ko-KR" altLang="en-US" sz="13800" dirty="0">
                <a:solidFill>
                  <a:srgbClr val="D90B00"/>
                </a:solidFill>
                <a:latin typeface="ＭＳ Ｐゴシック" panose="020B0600070205080204" pitchFamily="50" charset="-128"/>
                <a:ea typeface="KT&amp;G 상상제목 B" pitchFamily="2" charset="-127"/>
                <a:sym typeface="헤움목각18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014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요셉의 꿈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86735"/>
            <a:ext cx="7222008" cy="4084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7" name="요셉 채색 옷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440" y="3429000"/>
            <a:ext cx="3253618" cy="35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8" name="56451193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757" y="777300"/>
            <a:ext cx="888127" cy="450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모서리가 둥근 직사각형 4"/>
          <p:cNvSpPr/>
          <p:nvPr/>
        </p:nvSpPr>
        <p:spPr>
          <a:xfrm>
            <a:off x="0" y="188640"/>
            <a:ext cx="9144000" cy="158417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43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HY강B" pitchFamily="18" charset="-127"/>
              </a:rPr>
              <a:t> </a:t>
            </a:r>
            <a:r>
              <a:rPr lang="ja-JP" altLang="en-US" sz="4000" b="1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ふくいんが</a:t>
            </a:r>
            <a:r>
              <a:rPr lang="ja-JP" altLang="en-US" sz="40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4000" b="1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こくいん</a:t>
            </a:r>
            <a:r>
              <a:rPr lang="ja-JP" altLang="en-US" sz="40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された　</a:t>
            </a:r>
            <a:r>
              <a:rPr lang="ja-JP" altLang="en-US" sz="40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ヨセフに　</a:t>
            </a:r>
            <a:endParaRPr lang="en-US" altLang="ja-JP" sz="4000" b="1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0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かみさまが　</a:t>
            </a:r>
            <a:r>
              <a:rPr lang="ja-JP" altLang="en-US" sz="40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ビジョン</a:t>
            </a:r>
            <a:r>
              <a:rPr lang="ja-JP" altLang="en-US" sz="40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　</a:t>
            </a:r>
            <a:r>
              <a:rPr lang="ja-JP" altLang="en-US" sz="40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あたえられました</a:t>
            </a:r>
            <a:r>
              <a:rPr lang="ko-KR" altLang="ko-KR" sz="40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HY강B" pitchFamily="18" charset="-127"/>
              </a:rPr>
              <a:t> </a:t>
            </a:r>
            <a:endParaRPr lang="en-US" altLang="ko-KR" sz="4000" b="1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57159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>
          <a:xfrm>
            <a:off x="1" y="188640"/>
            <a:ext cx="9036496" cy="208823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6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HY강B" pitchFamily="18" charset="-127"/>
              </a:rPr>
              <a:t> </a:t>
            </a:r>
            <a:r>
              <a:rPr lang="ja-JP" altLang="en-US" sz="36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モーセにとって　かみさまの　けいやくが　</a:t>
            </a:r>
            <a:endParaRPr lang="en-US" altLang="ja-JP" sz="3600" b="1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6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つたえられた　こどもじだいは　ふくいんが　こくいんされる　さいこうの　じかんでした</a:t>
            </a:r>
            <a:endParaRPr lang="en-US" altLang="ko-KR" sz="3600" b="1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606" y="2936892"/>
            <a:ext cx="2489286" cy="2481195"/>
          </a:xfrm>
          <a:prstGeom prst="rect">
            <a:avLst/>
          </a:prstGeom>
          <a:noFill/>
          <a:ln>
            <a:noFill/>
          </a:ln>
          <a:effectLst>
            <a:outerShdw blurRad="469900" algn="ctr" rotWithShape="0">
              <a:srgbClr val="FFFF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0395"/>
            <a:ext cx="2603457" cy="2755385"/>
          </a:xfrm>
          <a:prstGeom prst="rect">
            <a:avLst/>
          </a:prstGeom>
          <a:noFill/>
          <a:ln>
            <a:noFill/>
          </a:ln>
          <a:effectLst>
            <a:outerShdw blurRad="469900" algn="ctr" rotWithShape="0">
              <a:srgbClr val="FFFF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429000"/>
            <a:ext cx="2319378" cy="3114080"/>
          </a:xfrm>
          <a:prstGeom prst="rect">
            <a:avLst/>
          </a:prstGeom>
          <a:noFill/>
          <a:ln>
            <a:noFill/>
          </a:ln>
          <a:effectLst>
            <a:outerShdw blurRad="469900" algn="ctr" rotWithShape="0">
              <a:srgbClr val="FFFF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승리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90488" y="1900830"/>
            <a:ext cx="345210" cy="34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65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>
          <a:xfrm>
            <a:off x="1" y="188640"/>
            <a:ext cx="9036496" cy="237626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6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HY강B" pitchFamily="18" charset="-127"/>
              </a:rPr>
              <a:t> </a:t>
            </a:r>
            <a:r>
              <a:rPr lang="ja-JP" altLang="en-US" sz="36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けいやくの　はこの　そばで　よこに　</a:t>
            </a:r>
            <a:endParaRPr lang="en-US" altLang="ja-JP" sz="3600" b="1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6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なっていた　サムエルのように　かみさまの　</a:t>
            </a:r>
            <a:endParaRPr lang="en-US" altLang="ja-JP" sz="3600" b="1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6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みことばと　したしくする　レムナントに　</a:t>
            </a:r>
            <a:endParaRPr lang="en-US" altLang="ja-JP" sz="3600" b="1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6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なりましょう</a:t>
            </a:r>
            <a:endParaRPr lang="en-US" altLang="ko-KR" sz="3600" b="1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icture 6" descr="언약궤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40711"/>
            <a:ext cx="5400600" cy="3823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9" descr="사무엘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743109"/>
            <a:ext cx="1571754" cy="2729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1693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1395</TotalTime>
  <Words>142</Words>
  <Application>Microsoft Office PowerPoint</Application>
  <PresentationFormat>画面に合わせる (4:3)</PresentationFormat>
  <Paragraphs>82</Paragraphs>
  <Slides>24</Slides>
  <Notes>0</Notes>
  <HiddenSlides>0</HiddenSlides>
  <MMClips>3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24</vt:i4>
      </vt:variant>
    </vt:vector>
  </HeadingPairs>
  <TitlesOfParts>
    <vt:vector size="36" baseType="lpstr">
      <vt:lpstr>(3) 양평군체 B</vt:lpstr>
      <vt:lpstr>HY견고딕</vt:lpstr>
      <vt:lpstr>HY헤드라인M</vt:lpstr>
      <vt:lpstr>HY강B</vt:lpstr>
      <vt:lpstr>HY동녘B</vt:lpstr>
      <vt:lpstr>KT&amp;G 상상제목 B</vt:lpstr>
      <vt:lpstr>KT&amp;G 상상제목OTF B</vt:lpstr>
      <vt:lpstr>맑은 고딕</vt:lpstr>
      <vt:lpstr>ＭＳ Ｐゴシック</vt:lpstr>
      <vt:lpstr>헤움목각182</vt:lpstr>
      <vt:lpstr>Arial</vt:lpstr>
      <vt:lpstr>Office 테마</vt:lpstr>
      <vt:lpstr>19か   こくいん  </vt:lpstr>
      <vt:lpstr>かみさまは　いまも　みことばによって　はたらかれています</vt:lpstr>
      <vt:lpstr>わたし、わたしたち、すべての　 ことの　なかで　あじわうことが いのりです</vt:lpstr>
      <vt:lpstr>でんどうとは　なんですか</vt:lpstr>
      <vt:lpstr>ㅎ</vt:lpstr>
      <vt:lpstr>1. おさない　ときに　ふくいんが　 　まず　こくいんされなければ　 　なりません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ㅎ</vt:lpstr>
      <vt:lpstr>2. おさない　ときに　こくいん 　　　された　ふくいんの　 　　　　　　こたえは　せかいを 　　　　　　　　　　かえることが 　　　　　　　　　　　　できます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ふくいんの　じっさいてきな　ことを　あじわうべきです</vt:lpstr>
      <vt:lpstr>PowerPoint プレゼンテーション</vt:lpstr>
    </vt:vector>
  </TitlesOfParts>
  <Company>Microsoft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제14과   유 일 성</dc:title>
  <dc:creator>Registered User</dc:creator>
  <cp:lastModifiedBy>佐々木智香子</cp:lastModifiedBy>
  <cp:revision>97</cp:revision>
  <dcterms:created xsi:type="dcterms:W3CDTF">2019-04-04T19:07:56Z</dcterms:created>
  <dcterms:modified xsi:type="dcterms:W3CDTF">2019-05-11T09:38:21Z</dcterms:modified>
</cp:coreProperties>
</file>