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728" r:id="rId2"/>
    <p:sldMasterId id="2147486754" r:id="rId3"/>
  </p:sldMasterIdLst>
  <p:notesMasterIdLst>
    <p:notesMasterId r:id="rId14"/>
  </p:notesMasterIdLst>
  <p:handoutMasterIdLst>
    <p:handoutMasterId r:id="rId15"/>
  </p:handoutMasterIdLst>
  <p:sldIdLst>
    <p:sldId id="259" r:id="rId4"/>
    <p:sldId id="313" r:id="rId5"/>
    <p:sldId id="314" r:id="rId6"/>
    <p:sldId id="320" r:id="rId7"/>
    <p:sldId id="318" r:id="rId8"/>
    <p:sldId id="317" r:id="rId9"/>
    <p:sldId id="306" r:id="rId10"/>
    <p:sldId id="316" r:id="rId11"/>
    <p:sldId id="319" r:id="rId12"/>
    <p:sldId id="321" r:id="rId13"/>
  </p:sldIdLst>
  <p:sldSz cx="9144000" cy="6858000" type="screen4x3"/>
  <p:notesSz cx="7004050" cy="92900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B5B5"/>
    <a:srgbClr val="2EC8FE"/>
    <a:srgbClr val="000000"/>
    <a:srgbClr val="0000FF"/>
    <a:srgbClr val="007A03"/>
    <a:srgbClr val="00339A"/>
    <a:srgbClr val="3366FF"/>
    <a:srgbClr val="9BAFDD"/>
    <a:srgbClr val="7E38CC"/>
    <a:srgbClr val="00B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4662" autoAdjust="0"/>
  </p:normalViewPr>
  <p:slideViewPr>
    <p:cSldViewPr>
      <p:cViewPr varScale="1">
        <p:scale>
          <a:sx n="102" d="100"/>
          <a:sy n="102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32B07B0-F652-4E62-955C-7E3C4761B03E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62EB21B-85CD-464E-A575-A2FD459B4D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918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EE5CA66-2304-4544-86FB-D11B9FEE2FED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3875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ADA6992-C13F-44F5-98E4-943CB8B28A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922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A6992-C13F-44F5-98E4-943CB8B28ADE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68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2</a:t>
            </a:fld>
            <a:endParaRPr lang="en-US" altLang="ko-KR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182738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4A6D6DF7-2B55-456A-BEEA-0F99181E0C08}" type="slidenum">
              <a:rPr lang="en-US" altLang="ko-KR" smtClean="0">
                <a:solidFill>
                  <a:prstClr val="black"/>
                </a:solidFill>
              </a:rPr>
              <a:pPr defTabSz="944563"/>
              <a:t>3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084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4</a:t>
            </a:fld>
            <a:endParaRPr lang="en-US" altLang="ko-KR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634023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5</a:t>
            </a:fld>
            <a:endParaRPr lang="en-US" altLang="ko-KR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74121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3973"/>
            <a:fld id="{2221605D-E1C2-41C5-AEE8-98D743A72735}" type="slidenum">
              <a:rPr lang="en-US" altLang="ko-KR" smtClean="0"/>
              <a:pPr defTabSz="943973"/>
              <a:t>6</a:t>
            </a:fld>
            <a:endParaRPr lang="en-US" altLang="ko-KR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82776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latin typeface="굴림" charset="-127"/>
                <a:ea typeface="굴림" charset="-127"/>
              </a:rPr>
              <a:pPr defTabSz="944563"/>
              <a:t>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6184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solidFill>
                  <a:prstClr val="black"/>
                </a:solidFill>
              </a:rPr>
              <a:pPr defTabSz="944563"/>
              <a:t>8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1334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4563"/>
            <a:fld id="{9ED5CA93-1D75-40D0-86EF-D3AC93BA7567}" type="slidenum">
              <a:rPr lang="en-US" altLang="ko-KR" smtClean="0">
                <a:solidFill>
                  <a:prstClr val="black"/>
                </a:solidFill>
              </a:rPr>
              <a:pPr defTabSz="944563"/>
              <a:t>9</a:t>
            </a:fld>
            <a:endParaRPr lang="en-US" altLang="ko-KR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517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6645-4DEE-4612-8C6B-A5574754BAA8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B3D3-8AAF-4345-83B8-48DFCE0DD3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A0E2-4BDC-476E-8F52-2555C342759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EC14-D136-4969-A41C-AD93C7D9834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85BB-0A50-4E18-B30F-C8DC382C421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6F0C-2F8C-4948-8764-F61792285A0E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8FEF-4989-41D6-855F-806A24A799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4B29-FC16-42D7-A54A-AE265A8B2D0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4D64-9061-48F5-A925-4F5213100E8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7552-4013-40B1-97DD-08A6325789B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04F3C-89F1-4B85-9A65-75F8BF37A88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6645-4DEE-4612-8C6B-A5574754BAA8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0E8E-A300-4AF7-BFED-4E20C4B2B9BE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8EC0-1958-4C74-8687-A6982BA71A7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155BB-F4C8-4D6F-94F3-CC6D95652717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C2885-EB7A-41F3-8D73-533BF46A8C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C561-4942-4F77-9814-5E4339E085B1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BCF96-DFE9-4DBF-A03C-124B0B0D6B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18C-2A09-4135-BC61-8C77AE391CAA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653E-2ECF-4100-958E-6D8EBE12D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59E0-0E0E-44CC-9A04-9918756DFD25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D93A-1DA2-4C0F-ABBF-D053DC4423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CFD9-1FB1-44E6-8216-C77415369C13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77CF-5C0B-4624-B4F4-644F573A4A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/>
              <a:pPr>
                <a:defRPr/>
              </a:pPr>
              <a:t>2019-01-05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29" r:id="rId1"/>
    <p:sldLayoutId id="2147486730" r:id="rId2"/>
    <p:sldLayoutId id="2147486731" r:id="rId3"/>
    <p:sldLayoutId id="2147486732" r:id="rId4"/>
    <p:sldLayoutId id="2147486733" r:id="rId5"/>
    <p:sldLayoutId id="2147486734" r:id="rId6"/>
    <p:sldLayoutId id="2147486735" r:id="rId7"/>
    <p:sldLayoutId id="2147486736" r:id="rId8"/>
    <p:sldLayoutId id="2147486737" r:id="rId9"/>
    <p:sldLayoutId id="2147486738" r:id="rId10"/>
    <p:sldLayoutId id="2147486739" r:id="rId11"/>
    <p:sldLayoutId id="2147486740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FF0AAE7-0892-4F73-8CA1-6E89D1B6B97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77FF02-9BE1-469E-8693-E852BF04072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5" r:id="rId1"/>
    <p:sldLayoutId id="2147486756" r:id="rId2"/>
    <p:sldLayoutId id="2147486757" r:id="rId3"/>
    <p:sldLayoutId id="2147486758" r:id="rId4"/>
    <p:sldLayoutId id="2147486759" r:id="rId5"/>
    <p:sldLayoutId id="2147486760" r:id="rId6"/>
    <p:sldLayoutId id="2147486761" r:id="rId7"/>
    <p:sldLayoutId id="2147486762" r:id="rId8"/>
    <p:sldLayoutId id="2147486763" r:id="rId9"/>
    <p:sldLayoutId id="2147486764" r:id="rId10"/>
    <p:sldLayoutId id="2147486765" r:id="rId11"/>
    <p:sldLayoutId id="2147486766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y Pictures\1파워포인트 배경\일반\001눈하늘1 복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7" y="-44450"/>
            <a:ext cx="9144000" cy="6858000"/>
          </a:xfrm>
          <a:prstGeom prst="rect">
            <a:avLst/>
          </a:prstGeom>
          <a:noFill/>
        </p:spPr>
      </p:pic>
      <p:grpSp>
        <p:nvGrpSpPr>
          <p:cNvPr id="3076" name="Group 23"/>
          <p:cNvGrpSpPr>
            <a:grpSpLocks/>
          </p:cNvGrpSpPr>
          <p:nvPr/>
        </p:nvGrpSpPr>
        <p:grpSpPr bwMode="auto">
          <a:xfrm>
            <a:off x="-34925" y="0"/>
            <a:ext cx="9144000" cy="6902450"/>
            <a:chOff x="0" y="0"/>
            <a:chExt cx="5760" cy="4348"/>
          </a:xfrm>
        </p:grpSpPr>
        <p:sp>
          <p:nvSpPr>
            <p:cNvPr id="3077" name="Line 24"/>
            <p:cNvSpPr>
              <a:spLocks noChangeShapeType="1"/>
            </p:cNvSpPr>
            <p:nvPr/>
          </p:nvSpPr>
          <p:spPr bwMode="auto">
            <a:xfrm>
              <a:off x="0" y="64"/>
              <a:ext cx="5760" cy="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8" name="Line 25"/>
            <p:cNvSpPr>
              <a:spLocks noChangeShapeType="1"/>
            </p:cNvSpPr>
            <p:nvPr/>
          </p:nvSpPr>
          <p:spPr bwMode="auto">
            <a:xfrm>
              <a:off x="0" y="4292"/>
              <a:ext cx="5760" cy="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79" name="Line 26"/>
            <p:cNvSpPr>
              <a:spLocks noChangeShapeType="1"/>
            </p:cNvSpPr>
            <p:nvPr/>
          </p:nvSpPr>
          <p:spPr bwMode="auto">
            <a:xfrm>
              <a:off x="68" y="0"/>
              <a:ext cx="0" cy="432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80" name="Line 27"/>
            <p:cNvSpPr>
              <a:spLocks noChangeShapeType="1"/>
            </p:cNvSpPr>
            <p:nvPr/>
          </p:nvSpPr>
          <p:spPr bwMode="auto">
            <a:xfrm>
              <a:off x="5738" y="28"/>
              <a:ext cx="0" cy="4320"/>
            </a:xfrm>
            <a:prstGeom prst="line">
              <a:avLst/>
            </a:prstGeom>
            <a:noFill/>
            <a:ln w="2159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51677" y="-11259"/>
            <a:ext cx="8998809" cy="5250660"/>
            <a:chOff x="60929" y="-2093603"/>
            <a:chExt cx="8998701" cy="5249081"/>
          </a:xfrm>
        </p:grpSpPr>
        <p:pic>
          <p:nvPicPr>
            <p:cNvPr id="10" name="타이틀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204" y="-526107"/>
              <a:ext cx="6613426" cy="368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1" name="Shape 38"/>
            <p:cNvSpPr>
              <a:spLocks noChangeArrowheads="1"/>
            </p:cNvSpPr>
            <p:nvPr/>
          </p:nvSpPr>
          <p:spPr bwMode="auto">
            <a:xfrm>
              <a:off x="60929" y="-2093603"/>
              <a:ext cx="1195826" cy="2461472"/>
            </a:xfrm>
            <a:prstGeom prst="rect">
              <a:avLst/>
            </a:prstGeom>
            <a:noFill/>
            <a:ln>
              <a:noFill/>
            </a:ln>
            <a:effectLst>
              <a:outerShdw dist="165445" dir="3045348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1pPr>
              <a:lvl2pPr marL="742950" indent="-28575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2pPr>
              <a:lvl3pPr marL="11430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3pPr>
              <a:lvl4pPr marL="16002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4pPr>
              <a:lvl5pPr marL="20574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9pPr>
            </a:lstStyle>
            <a:p>
              <a:pPr eaLnBrk="1" latinLnBrk="0" hangingPunct="1"/>
              <a:r>
                <a:rPr kumimoji="0" lang="ko-KR" altLang="ko-KR" sz="16000" dirty="0">
                  <a:latin typeface="HY헤드라인M" panose="02030600000101010101" pitchFamily="18" charset="-127"/>
                  <a:ea typeface="HY헤드라인M" panose="02030600000101010101" pitchFamily="18" charset="-127"/>
                  <a:cs typeface="Apple SD 산돌고딕 Neo 강한 볼드체"/>
                  <a:sym typeface="Apple SD 산돌고딕 Neo 강한 볼드체"/>
                </a:rPr>
                <a:t>1</a:t>
              </a:r>
            </a:p>
          </p:txBody>
        </p:sp>
        <p:sp>
          <p:nvSpPr>
            <p:cNvPr id="12" name="Shape 39"/>
            <p:cNvSpPr>
              <a:spLocks noChangeArrowheads="1"/>
            </p:cNvSpPr>
            <p:nvPr/>
          </p:nvSpPr>
          <p:spPr bwMode="auto">
            <a:xfrm>
              <a:off x="1212873" y="-1176312"/>
              <a:ext cx="1282387" cy="1538420"/>
            </a:xfrm>
            <a:prstGeom prst="rect">
              <a:avLst/>
            </a:prstGeom>
            <a:noFill/>
            <a:ln>
              <a:noFill/>
            </a:ln>
            <a:effectLst>
              <a:outerShdw dist="165445" dir="3045348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1pPr>
              <a:lvl2pPr marL="742950" indent="-28575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2pPr>
              <a:lvl3pPr marL="11430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3pPr>
              <a:lvl4pPr marL="16002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4pPr>
              <a:lvl5pPr marL="2057400" indent="-228600" algn="ctr" eaLnBrk="0" hangingPunct="0"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rgbClr val="FFFFFF"/>
                  </a:solidFill>
                  <a:latin typeface="Apple SD 산돌고딕 Neo 옅은체"/>
                  <a:ea typeface="Apple SD 산돌고딕 Neo 옅은체"/>
                  <a:cs typeface="Apple SD 산돌고딕 Neo 옅은체"/>
                  <a:sym typeface="Apple SD 산돌고딕 Neo 옅은체"/>
                </a:defRPr>
              </a:lvl9pPr>
            </a:lstStyle>
            <a:p>
              <a:pPr eaLnBrk="1" latinLnBrk="0" hangingPunct="1"/>
              <a:r>
                <a:rPr kumimoji="0" lang="ja-JP" altLang="en-US" sz="10000" dirty="0" smtClean="0">
                  <a:latin typeface="+mn-ea"/>
                  <a:ea typeface="+mn-ea"/>
                  <a:cs typeface="Apple SD 산돌고딕 Neo 강한 볼드체"/>
                  <a:sym typeface="Apple SD 산돌고딕 Neo 강한 볼드체"/>
                </a:rPr>
                <a:t>か</a:t>
              </a:r>
              <a:endParaRPr kumimoji="0" lang="ko-KR" altLang="ko-KR" sz="10000" dirty="0">
                <a:latin typeface="+mn-ea"/>
                <a:ea typeface="+mn-ea"/>
                <a:cs typeface="Apple SD 산돌고딕 Neo 강한 볼드체"/>
                <a:sym typeface="Apple SD 산돌고딕 Neo 강한 볼드체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15816" y="1845345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dirty="0" smtClean="0">
                <a:latin typeface="+mn-ea"/>
                <a:ea typeface="+mn-ea"/>
              </a:rPr>
              <a:t>キリスト</a:t>
            </a:r>
            <a:endParaRPr lang="ko-KR" altLang="en-US" sz="8800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360145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>
                <a:solidFill>
                  <a:srgbClr val="0000FF"/>
                </a:solidFill>
                <a:latin typeface="+mn-ea"/>
                <a:ea typeface="+mn-ea"/>
              </a:rPr>
              <a:t>しと</a:t>
            </a:r>
            <a:r>
              <a:rPr lang="en-US" altLang="ko-KR" sz="5400" dirty="0" smtClean="0">
                <a:solidFill>
                  <a:srgbClr val="0000FF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1:1</a:t>
            </a:r>
            <a:endParaRPr lang="ko-KR" altLang="en-US" sz="5400" dirty="0">
              <a:solidFill>
                <a:srgbClr val="0000FF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Oval 4"/>
          <p:cNvSpPr>
            <a:spLocks/>
          </p:cNvSpPr>
          <p:nvPr/>
        </p:nvSpPr>
        <p:spPr bwMode="auto">
          <a:xfrm>
            <a:off x="1475213" y="733066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ja-JP" altLang="en-US" sz="3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ー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1080120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195737" y="723305"/>
            <a:ext cx="1216885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T&amp;G 상상제목 B" pitchFamily="2" charset="-127"/>
                <a:ea typeface="KT&amp;G 상상제목 B" pitchFamily="2" charset="-127"/>
                <a:sym typeface="KT&amp;G 상상제목OTF B" charset="0"/>
              </a:rPr>
              <a:t>ラム</a:t>
            </a:r>
            <a:endParaRPr lang="ko-KR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T&amp;G 상상제목 B" pitchFamily="2" charset="-127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85062" y="723304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054001" y="723305"/>
            <a:ext cx="972421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5888963" y="723305"/>
            <a:ext cx="1275325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7077620" y="711988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746870" y="752511"/>
            <a:ext cx="1058210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KT&amp;G 상상제목 B" pitchFamily="2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　</a:t>
            </a:r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</a:t>
            </a:r>
            <a:endParaRPr lang="en-US" altLang="ja-JP" sz="2800" dirty="0" smtClean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のこった　ことを</a:t>
            </a:r>
            <a:r>
              <a:rPr lang="ko-KR" altLang="en-US" sz="2800" dirty="0" smtClean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キリストの　とくせい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085184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じっせんすること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ついて　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48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-180528" y="332656"/>
            <a:ext cx="9144000" cy="1068388"/>
          </a:xfrm>
          <a:prstGeom prst="roundRect">
            <a:avLst>
              <a:gd name="adj" fmla="val 668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ja-JP" altLang="en-US" sz="3600" spc="-300" dirty="0" smtClean="0">
                <a:solidFill>
                  <a:schemeClr val="bg1"/>
                </a:solidFill>
                <a:latin typeface="+mn-ea"/>
                <a:ea typeface="+mn-ea"/>
              </a:rPr>
              <a:t>せかいで　いちばん　じゅうような　たん</a:t>
            </a:r>
            <a:r>
              <a:rPr kumimoji="0" lang="ja-JP" altLang="en-US" sz="3600" spc="-300" dirty="0" err="1" smtClean="0">
                <a:solidFill>
                  <a:schemeClr val="bg1"/>
                </a:solidFill>
                <a:latin typeface="+mn-ea"/>
                <a:ea typeface="+mn-ea"/>
              </a:rPr>
              <a:t>ご</a:t>
            </a:r>
            <a:r>
              <a:rPr kumimoji="0" lang="ko-KR" altLang="en-US" sz="3600" spc="-300" dirty="0" smtClean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endParaRPr kumimoji="0" lang="en-US" altLang="ko-KR" sz="3600" spc="-3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kumimoji="0" lang="ja-JP" altLang="en-US" sz="4800" spc="-300" dirty="0" smtClean="0">
                <a:solidFill>
                  <a:srgbClr val="FFFF00"/>
                </a:solidFill>
                <a:latin typeface="+mn-ea"/>
                <a:ea typeface="+mn-ea"/>
              </a:rPr>
              <a:t>キリスト</a:t>
            </a:r>
            <a:endParaRPr kumimoji="0" lang="en-US" altLang="ko-KR" sz="3600" spc="-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78015"/>
            <a:ext cx="2979839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3-1-1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05" y="2604741"/>
            <a:ext cx="4480601" cy="4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26" name="그룹 13"/>
          <p:cNvGrpSpPr>
            <a:grpSpLocks/>
          </p:cNvGrpSpPr>
          <p:nvPr/>
        </p:nvGrpSpPr>
        <p:grpSpPr bwMode="auto">
          <a:xfrm>
            <a:off x="-44663" y="3241391"/>
            <a:ext cx="2792732" cy="2604684"/>
            <a:chOff x="2857488" y="2964161"/>
            <a:chExt cx="3500476" cy="3321956"/>
          </a:xfrm>
          <a:solidFill>
            <a:srgbClr val="FFC000"/>
          </a:solidFill>
        </p:grpSpPr>
        <p:sp>
          <p:nvSpPr>
            <p:cNvPr id="27" name="육각형 26"/>
            <p:cNvSpPr/>
            <p:nvPr/>
          </p:nvSpPr>
          <p:spPr>
            <a:xfrm>
              <a:off x="2857488" y="3071809"/>
              <a:ext cx="3500476" cy="3214308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2800" b="1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8" name="TextBox 12"/>
            <p:cNvSpPr txBox="1">
              <a:spLocks noChangeArrowheads="1"/>
            </p:cNvSpPr>
            <p:nvPr/>
          </p:nvSpPr>
          <p:spPr bwMode="auto">
            <a:xfrm>
              <a:off x="2857496" y="2964161"/>
              <a:ext cx="3500461" cy="329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altLang="ko-KR" sz="28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2800" dirty="0" smtClean="0">
                  <a:solidFill>
                    <a:srgbClr val="C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おさないとき</a:t>
              </a:r>
              <a:endParaRPr lang="en-US" altLang="ko-KR" sz="28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2400" spc="-150" dirty="0" smtClean="0">
                  <a:solidFill>
                    <a:srgbClr val="C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こくいん　ね　たいしつ</a:t>
              </a:r>
              <a:endParaRPr lang="en-US" altLang="ko-KR" sz="2400" spc="-15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ja-JP" altLang="en-US" sz="28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そうせいき</a:t>
              </a:r>
              <a:endParaRPr lang="en-US" altLang="ja-JP" sz="28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en-US" altLang="ko-KR" sz="28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</a:t>
              </a:r>
              <a:r>
                <a:rPr lang="en-US" altLang="ko-KR" sz="28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 </a:t>
              </a:r>
              <a:r>
                <a:rPr lang="en-US" altLang="ko-KR" sz="28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6,11</a:t>
              </a:r>
              <a:r>
                <a:rPr lang="ja-JP" altLang="en-US" sz="2800" spc="-15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しょう</a:t>
              </a:r>
              <a:endParaRPr lang="en-US" altLang="ko-KR" sz="28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9" name="그룹 13"/>
          <p:cNvGrpSpPr>
            <a:grpSpLocks/>
          </p:cNvGrpSpPr>
          <p:nvPr/>
        </p:nvGrpSpPr>
        <p:grpSpPr bwMode="auto">
          <a:xfrm>
            <a:off x="6204480" y="3289791"/>
            <a:ext cx="2793588" cy="2592287"/>
            <a:chOff x="2856415" y="2979972"/>
            <a:chExt cx="3501549" cy="3306145"/>
          </a:xfrm>
          <a:solidFill>
            <a:srgbClr val="7E38CC"/>
          </a:solidFill>
        </p:grpSpPr>
        <p:sp>
          <p:nvSpPr>
            <p:cNvPr id="30" name="육각형 29"/>
            <p:cNvSpPr/>
            <p:nvPr/>
          </p:nvSpPr>
          <p:spPr>
            <a:xfrm>
              <a:off x="2857488" y="3071809"/>
              <a:ext cx="3500476" cy="3214308"/>
            </a:xfrm>
            <a:prstGeom prst="hexagon">
              <a:avLst/>
            </a:prstGeom>
            <a:solidFill>
              <a:srgbClr val="2EC8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2800" b="1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2856415" y="2979972"/>
              <a:ext cx="3500462" cy="2433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ja-JP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みしんじゃ</a:t>
              </a:r>
              <a:endPara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６つの</a:t>
              </a:r>
              <a:r>
                <a:rPr lang="ja-JP" alt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うんめい</a:t>
              </a:r>
              <a:endPara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23" name="그룹 13"/>
          <p:cNvGrpSpPr>
            <a:grpSpLocks/>
          </p:cNvGrpSpPr>
          <p:nvPr/>
        </p:nvGrpSpPr>
        <p:grpSpPr bwMode="auto">
          <a:xfrm>
            <a:off x="2843808" y="1344602"/>
            <a:ext cx="3240359" cy="2156406"/>
            <a:chOff x="2857488" y="3071809"/>
            <a:chExt cx="3735934" cy="3214308"/>
          </a:xfrm>
          <a:solidFill>
            <a:srgbClr val="AAFF43"/>
          </a:solidFill>
        </p:grpSpPr>
        <p:sp>
          <p:nvSpPr>
            <p:cNvPr id="24" name="육각형 23"/>
            <p:cNvSpPr/>
            <p:nvPr/>
          </p:nvSpPr>
          <p:spPr>
            <a:xfrm>
              <a:off x="2857488" y="3071809"/>
              <a:ext cx="3500476" cy="3214308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2800" b="1" dirty="0">
                <a:solidFill>
                  <a:srgbClr val="008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2878064" y="3071809"/>
              <a:ext cx="3715358" cy="3165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ja-JP" altLang="en-US" sz="2400" dirty="0" err="1" smtClean="0">
                  <a:solidFill>
                    <a:srgbClr val="008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にんげん</a:t>
              </a:r>
              <a:r>
                <a:rPr lang="ja-JP" altLang="en-US" sz="2400" dirty="0" smtClean="0">
                  <a:solidFill>
                    <a:srgbClr val="008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が　</a:t>
              </a:r>
              <a:endParaRPr lang="en-US" altLang="ja-JP" sz="2400" dirty="0" smtClean="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defRPr/>
              </a:pPr>
              <a:r>
                <a:rPr lang="ja-JP" altLang="en-US" sz="2400" dirty="0" smtClean="0">
                  <a:solidFill>
                    <a:srgbClr val="008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つくった</a:t>
              </a:r>
              <a:endParaRPr lang="en-US" altLang="ko-KR" sz="2400" dirty="0" smtClean="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2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しゅうきょう</a:t>
              </a:r>
              <a:endParaRPr lang="en-US" altLang="ko-KR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ja-JP" altLang="en-US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しと</a:t>
              </a:r>
              <a:r>
                <a:rPr lang="en-US" altLang="ko-KR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13,16,19</a:t>
              </a:r>
              <a:r>
                <a:rPr lang="ja-JP" altLang="en-US" sz="2800" dirty="0" smtClean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しょ</a:t>
              </a:r>
              <a:r>
                <a:rPr lang="ja-JP" altLang="en-US" sz="2800" dirty="0">
                  <a:solidFill>
                    <a:srgbClr val="0000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う</a:t>
              </a:r>
              <a:endParaRPr lang="en-US" altLang="ko-KR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" name="순서도: 처리 1"/>
          <p:cNvSpPr/>
          <p:nvPr/>
        </p:nvSpPr>
        <p:spPr>
          <a:xfrm>
            <a:off x="771944" y="364172"/>
            <a:ext cx="7488832" cy="700722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latin typeface="+mn-ea"/>
              </a:rPr>
              <a:t>かみさまを　はなれて　</a:t>
            </a:r>
            <a:endParaRPr lang="en-US" altLang="ja-JP" sz="3600" dirty="0" smtClean="0">
              <a:latin typeface="+mn-ea"/>
            </a:endParaRPr>
          </a:p>
          <a:p>
            <a:pPr algn="ctr"/>
            <a:r>
              <a:rPr lang="ja-JP" altLang="en-US" sz="3600" dirty="0" smtClean="0">
                <a:latin typeface="+mn-ea"/>
              </a:rPr>
              <a:t>びょうきに　なっている　よのなか</a:t>
            </a:r>
            <a:endParaRPr lang="ko-KR" altLang="en-US" sz="3600" dirty="0"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39952" y="4500275"/>
            <a:ext cx="1152128" cy="646331"/>
          </a:xfrm>
          <a:prstGeom prst="rect">
            <a:avLst/>
          </a:prstGeom>
          <a:solidFill>
            <a:srgbClr val="2AB5B5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ほろびる</a:t>
            </a:r>
            <a:r>
              <a:rPr kumimoji="1" lang="ja-JP" altLang="en-US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ちょくぜん</a:t>
            </a:r>
            <a:endParaRPr kumimoji="1" lang="ja-JP" alt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0" y="188640"/>
            <a:ext cx="9144000" cy="1068388"/>
          </a:xfrm>
          <a:prstGeom prst="roundRect">
            <a:avLst>
              <a:gd name="adj" fmla="val 668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ja-JP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それゆえ　</a:t>
            </a:r>
            <a:r>
              <a:rPr kumimoji="0" lang="ja-JP" altLang="en-US" sz="3200" spc="-3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</a:t>
            </a:r>
            <a:r>
              <a:rPr kumimoji="0" lang="ja-JP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のちに</a:t>
            </a:r>
            <a:r>
              <a:rPr kumimoji="0" lang="ko-KR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kumimoji="0" lang="ja-JP" altLang="en-US" sz="4000" spc="-3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kumimoji="0" lang="ja-JP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kumimoji="0" lang="ko-KR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kumimoji="0" lang="ja-JP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おくって　くださいました</a:t>
            </a:r>
            <a:endParaRPr kumimoji="0" lang="en-US" altLang="ko-KR" sz="3200" spc="-3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오른쪽 화살표 9"/>
          <p:cNvSpPr/>
          <p:nvPr/>
        </p:nvSpPr>
        <p:spPr>
          <a:xfrm rot="344371">
            <a:off x="-426072" y="1524406"/>
            <a:ext cx="7200800" cy="1210669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5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れいてきな　びょうきを　いやす　こたえ</a:t>
            </a:r>
            <a:endParaRPr lang="ko-KR" altLang="en-US" sz="2800" spc="3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-468560" y="2890069"/>
            <a:ext cx="7776864" cy="1224136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せいしんの　びょうきを　いやす　こたえ</a:t>
            </a:r>
            <a:endParaRPr lang="ko-KR" altLang="en-US" sz="3200" spc="3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 rot="21423298">
            <a:off x="-464042" y="4260209"/>
            <a:ext cx="7850716" cy="1109167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70C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spc="3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にくたいの</a:t>
            </a:r>
            <a:r>
              <a:rPr lang="ja-JP" altLang="en-US" sz="32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びょうきを　いやす　こたえ</a:t>
            </a:r>
            <a:endParaRPr lang="ko-KR" altLang="en-US" sz="3200" spc="3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83485"/>
            <a:ext cx="2979839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0" y="476672"/>
            <a:ext cx="9144000" cy="1068388"/>
          </a:xfrm>
          <a:prstGeom prst="roundRect">
            <a:avLst>
              <a:gd name="adj" fmla="val 668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n-US" altLang="ko-KR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 </a:t>
            </a:r>
            <a:r>
              <a:rPr kumimoji="0" lang="ja-JP" altLang="en-US" sz="4000" spc="-3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kumimoji="0" lang="ja-JP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kumimoji="0" lang="ko-KR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헤드라인M" panose="02030600000101010101" pitchFamily="18" charset="-127"/>
              </a:rPr>
              <a:t> </a:t>
            </a:r>
            <a:r>
              <a:rPr kumimoji="0" lang="ja-JP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0" lang="ja-JP" altLang="en-US" sz="3200" spc="-3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ひつ</a:t>
            </a:r>
            <a:r>
              <a:rPr kumimoji="0" lang="ja-JP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ようせいを　しらない　ひとが　います</a:t>
            </a:r>
            <a:endParaRPr kumimoji="0" lang="en-US" altLang="ko-KR" sz="3200" spc="-3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8" y="1700808"/>
            <a:ext cx="7767243" cy="539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2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0" y="188640"/>
            <a:ext cx="9144000" cy="1068388"/>
          </a:xfrm>
          <a:prstGeom prst="roundRect">
            <a:avLst>
              <a:gd name="adj" fmla="val 6681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0" lang="en-US" altLang="ko-KR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kumimoji="0" lang="ja-JP" altLang="en-US" sz="4000" spc="-30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kumimoji="0" lang="ko-KR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kumimoji="0" lang="ja-JP" altLang="en-US" sz="3200" spc="-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いみは　なんですか</a:t>
            </a:r>
            <a:endParaRPr kumimoji="0" lang="en-US" altLang="ko-KR" sz="3200" spc="-3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9489"/>
            <a:ext cx="7128792" cy="5010074"/>
          </a:xfrm>
          <a:prstGeom prst="rect">
            <a:avLst/>
          </a:prstGeom>
        </p:spPr>
      </p:pic>
      <p:sp>
        <p:nvSpPr>
          <p:cNvPr id="10" name="오른쪽 화살표 9"/>
          <p:cNvSpPr/>
          <p:nvPr/>
        </p:nvSpPr>
        <p:spPr>
          <a:xfrm rot="344371">
            <a:off x="-431257" y="1627820"/>
            <a:ext cx="9268959" cy="1210669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5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かみさまに　であう　みち</a:t>
            </a:r>
            <a:r>
              <a:rPr lang="ko-KR" altLang="en-US" sz="3200" spc="300" dirty="0" smtClean="0"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spc="3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よげんしゃ</a:t>
            </a:r>
            <a:endParaRPr lang="ko-KR" altLang="en-US" sz="3200" spc="3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-468560" y="2890069"/>
            <a:ext cx="9343566" cy="1224136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つみから　かいほう　してくださる</a:t>
            </a:r>
            <a:r>
              <a:rPr lang="ja-JP" altLang="en-US" sz="3200" spc="3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</a:t>
            </a:r>
            <a:r>
              <a:rPr lang="ja-JP" altLang="en-US" sz="3200" spc="3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ことの</a:t>
            </a:r>
            <a:r>
              <a:rPr lang="ko-KR" altLang="en-US" sz="3200" spc="3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spc="3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さいし</a:t>
            </a:r>
            <a:endParaRPr lang="ko-KR" altLang="en-US" sz="3200" spc="3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 rot="21423298">
            <a:off x="-464521" y="4241629"/>
            <a:ext cx="8574013" cy="1109167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70C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サタンに　かつ</a:t>
            </a:r>
            <a:r>
              <a:rPr lang="ko-KR" altLang="en-US" sz="3200" spc="300" dirty="0" smtClean="0"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ja-JP" altLang="en-US" sz="3200" spc="3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おう</a:t>
            </a:r>
            <a:endParaRPr lang="ko-KR" altLang="en-US" sz="3200" spc="3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44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504348"/>
            <a:ext cx="9144000" cy="923936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 algn="l">
              <a:defRPr/>
            </a:pPr>
            <a:r>
              <a:rPr lang="en-US" altLang="ko-KR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spc="-15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せいしょ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　キリストのやくそくを　いっしょに　</a:t>
            </a:r>
            <a:r>
              <a:rPr lang="en-US" altLang="ja-JP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みましょう</a:t>
            </a:r>
            <a:endParaRPr lang="en-US" altLang="ko-KR" sz="3200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0" y="3212976"/>
            <a:ext cx="4572000" cy="3645024"/>
            <a:chOff x="3347864" y="1484784"/>
            <a:chExt cx="5976664" cy="4956094"/>
          </a:xfrm>
        </p:grpSpPr>
        <p:pic>
          <p:nvPicPr>
            <p:cNvPr id="9" name="Picture 9" descr="D:\My Pictures\1학원복음화\1-18베드로전서\초대교회 믿음 찬양 신앙 고백 다락방 핍박 언약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7864" y="1484784"/>
              <a:ext cx="5070649" cy="49560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8" descr="D:\My Pictures\1학원복음화\1-18베드로전서\예수님 십자가 임마누엘 성령 능력 그리스도 피 제사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0232" y="1556792"/>
              <a:ext cx="2664296" cy="296255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모서리가 둥근 직사각형 16"/>
          <p:cNvSpPr/>
          <p:nvPr/>
        </p:nvSpPr>
        <p:spPr>
          <a:xfrm>
            <a:off x="138064" y="1615742"/>
            <a:ext cx="2377738" cy="792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そうせいき</a:t>
            </a:r>
            <a:r>
              <a:rPr lang="en-US" altLang="ko-KR" sz="28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3:15</a:t>
            </a:r>
            <a:endParaRPr lang="ko-KR" altLang="en-US" sz="2800" spc="-15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931096" y="1615742"/>
            <a:ext cx="2377738" cy="792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-15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しゅつ</a:t>
            </a:r>
            <a:r>
              <a:rPr lang="en-US" altLang="ko-KR" sz="32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3:18</a:t>
            </a:r>
            <a:endParaRPr lang="ko-KR" altLang="en-US" sz="3200" spc="-15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724128" y="1631410"/>
            <a:ext cx="2377738" cy="792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イザヤ</a:t>
            </a:r>
            <a:r>
              <a:rPr lang="en-US" altLang="ko-KR" sz="32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7:14</a:t>
            </a:r>
            <a:endParaRPr lang="ko-KR" altLang="en-US" sz="3200" spc="-15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428957" y="2786242"/>
            <a:ext cx="3024336" cy="792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マタイ</a:t>
            </a:r>
            <a:r>
              <a:rPr lang="en-US" altLang="ko-KR" sz="32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16:13-20</a:t>
            </a:r>
            <a:endParaRPr lang="ko-KR" altLang="en-US" sz="3200" spc="-15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428958" y="3785690"/>
            <a:ext cx="3024335" cy="792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マタイ</a:t>
            </a:r>
            <a:r>
              <a:rPr lang="en-US" altLang="ko-KR" sz="32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28:16-20</a:t>
            </a:r>
            <a:endParaRPr lang="ko-KR" altLang="en-US" sz="3200" spc="-15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443378" y="4814459"/>
            <a:ext cx="2995494" cy="792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32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1:1-8</a:t>
            </a:r>
            <a:endParaRPr lang="ko-KR" altLang="en-US" sz="3200" spc="-15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443378" y="5843228"/>
            <a:ext cx="2995494" cy="7925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3200" spc="-15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2:1-47</a:t>
            </a:r>
            <a:endParaRPr lang="ko-KR" altLang="en-US" sz="3200" spc="-15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-180528" y="332656"/>
            <a:ext cx="9324528" cy="1068388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 algn="l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4. </a:t>
            </a:r>
            <a:r>
              <a:rPr lang="ja-JP" altLang="en-US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かみのこどもが　あじわう</a:t>
            </a:r>
            <a:r>
              <a:rPr lang="ko-KR" altLang="en-US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lang="ja-JP" altLang="en-US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ko-KR" altLang="en-US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とくせい</a:t>
            </a:r>
            <a:endParaRPr lang="en-US" altLang="ko-KR" sz="3600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오른쪽 화살표 6"/>
          <p:cNvSpPr/>
          <p:nvPr/>
        </p:nvSpPr>
        <p:spPr>
          <a:xfrm rot="344371">
            <a:off x="-426072" y="1524406"/>
            <a:ext cx="7200800" cy="1210669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5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キリストは　かんぜんです</a:t>
            </a:r>
            <a:endParaRPr lang="ko-KR" altLang="en-US" sz="3200" spc="3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-468560" y="2890069"/>
            <a:ext cx="7416824" cy="1224136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spc="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lang="ja-JP" altLang="en-US" sz="32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　えいえんです</a:t>
            </a:r>
            <a:endParaRPr lang="ko-KR" altLang="en-US" sz="3200" spc="3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 rot="21423298">
            <a:off x="-464042" y="4260209"/>
            <a:ext cx="7850716" cy="1109167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70C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キリストは　すべてです</a:t>
            </a:r>
            <a:endParaRPr lang="ko-KR" altLang="en-US" sz="3200" spc="300" dirty="0">
              <a:solidFill>
                <a:srgbClr val="FF0000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37" y="2996952"/>
            <a:ext cx="2979839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-324544" y="332656"/>
            <a:ext cx="9468544" cy="1068388"/>
          </a:xfrm>
          <a:prstGeom prst="roundRect">
            <a:avLst>
              <a:gd name="adj" fmla="val 6681"/>
            </a:avLst>
          </a:prstGeom>
        </p:spPr>
        <p:txBody>
          <a:bodyPr/>
          <a:lstStyle/>
          <a:p>
            <a:pPr marL="742950" indent="-742950" algn="l">
              <a:defRPr/>
            </a:pPr>
            <a:r>
              <a:rPr lang="en-US" altLang="ko-KR" sz="36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</a:t>
            </a:r>
            <a:r>
              <a:rPr lang="ja-JP" altLang="en-US" sz="4000" spc="-150" dirty="0" smtClean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</a:t>
            </a:r>
            <a:r>
              <a:rPr lang="ko-KR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のなかで</a:t>
            </a:r>
            <a:r>
              <a:rPr lang="ko-KR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</a:t>
            </a:r>
            <a:r>
              <a:rPr lang="ja-JP" altLang="en-US" sz="3200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ちが　あじわう　こたえは　いきている　あいだに　つづいて　くるように　なります</a:t>
            </a:r>
            <a:endParaRPr lang="en-US" altLang="ko-KR" sz="3200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440584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21008</TotalTime>
  <Words>108</Words>
  <Application>Microsoft Office PowerPoint</Application>
  <PresentationFormat>画面に合わせる (4:3)</PresentationFormat>
  <Paragraphs>66</Paragraphs>
  <Slides>10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10</vt:i4>
      </vt:variant>
    </vt:vector>
  </HeadingPairs>
  <TitlesOfParts>
    <vt:vector size="23" baseType="lpstr">
      <vt:lpstr>Apple SD 산돌고딕 Neo 강한 볼드체</vt:lpstr>
      <vt:lpstr>굴림</vt:lpstr>
      <vt:lpstr>HY견고딕</vt:lpstr>
      <vt:lpstr>HY헤드라인M</vt:lpstr>
      <vt:lpstr>KT&amp;G 상상제목 B</vt:lpstr>
      <vt:lpstr>KT&amp;G 상상제목OTF B</vt:lpstr>
      <vt:lpstr>맑은 고딕</vt:lpstr>
      <vt:lpstr>ＭＳ Ｐゴシック</vt:lpstr>
      <vt:lpstr>경기천년제목V Bold</vt:lpstr>
      <vt:lpstr>Arial</vt:lpstr>
      <vt:lpstr>Office 테마</vt:lpstr>
      <vt:lpstr>1_Office 테마</vt:lpstr>
      <vt:lpstr>3_Office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せいしょから　キリストのやくそくを　いっしょに　 みましょう</vt:lpstr>
      <vt:lpstr>   4. かみのこどもが　あじわう キリストの とくせい</vt:lpstr>
      <vt:lpstr>     キリスト のなかで わたしたちが　あじわう　こたえは　いきている　あいだに　つづいて　くるように　なります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김종윤</dc:creator>
  <cp:lastModifiedBy>佐々木智香子</cp:lastModifiedBy>
  <cp:revision>1812</cp:revision>
  <dcterms:created xsi:type="dcterms:W3CDTF">2008-03-21T01:39:31Z</dcterms:created>
  <dcterms:modified xsi:type="dcterms:W3CDTF">2019-01-05T00:59:52Z</dcterms:modified>
</cp:coreProperties>
</file>