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8" r:id="rId2"/>
    <p:sldMasterId id="2147486754" r:id="rId3"/>
  </p:sldMasterIdLst>
  <p:notesMasterIdLst>
    <p:notesMasterId r:id="rId14"/>
  </p:notesMasterIdLst>
  <p:handoutMasterIdLst>
    <p:handoutMasterId r:id="rId15"/>
  </p:handoutMasterIdLst>
  <p:sldIdLst>
    <p:sldId id="259" r:id="rId4"/>
    <p:sldId id="325" r:id="rId5"/>
    <p:sldId id="326" r:id="rId6"/>
    <p:sldId id="327" r:id="rId7"/>
    <p:sldId id="322" r:id="rId8"/>
    <p:sldId id="324" r:id="rId9"/>
    <p:sldId id="317" r:id="rId10"/>
    <p:sldId id="316" r:id="rId11"/>
    <p:sldId id="319" r:id="rId12"/>
    <p:sldId id="328" r:id="rId13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  <a:srgbClr val="0000FF"/>
    <a:srgbClr val="00FFFF"/>
    <a:srgbClr val="FF99FF"/>
    <a:srgbClr val="99FF66"/>
    <a:srgbClr val="2EC8FE"/>
    <a:srgbClr val="000000"/>
    <a:srgbClr val="007A03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7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555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0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98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>
                <a:solidFill>
                  <a:prstClr val="black"/>
                </a:solidFill>
              </a:rPr>
              <a:pPr defTabSz="943973"/>
              <a:t>2</a:t>
            </a:fld>
            <a:endParaRPr lang="en-US" altLang="ko-KR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91782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4A6D6DF7-2B55-456A-BEEA-0F99181E0C08}" type="slidenum">
              <a:rPr lang="en-US" altLang="ko-KR" smtClean="0">
                <a:solidFill>
                  <a:prstClr val="black"/>
                </a:solidFill>
              </a:rPr>
              <a:pPr defTabSz="944563"/>
              <a:t>3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01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>
                <a:solidFill>
                  <a:prstClr val="black"/>
                </a:solidFill>
              </a:rPr>
              <a:pPr defTabSz="943973"/>
              <a:t>4</a:t>
            </a:fld>
            <a:endParaRPr lang="en-US" altLang="ko-KR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61039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7</a:t>
            </a:fld>
            <a:endParaRPr lang="en-US" altLang="ko-KR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82776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8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403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9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17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6645-4DEE-4612-8C6B-A5574754BAA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6645-4DEE-4612-8C6B-A5574754BAA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9" r:id="rId1"/>
    <p:sldLayoutId id="2147486730" r:id="rId2"/>
    <p:sldLayoutId id="2147486731" r:id="rId3"/>
    <p:sldLayoutId id="2147486732" r:id="rId4"/>
    <p:sldLayoutId id="2147486733" r:id="rId5"/>
    <p:sldLayoutId id="2147486734" r:id="rId6"/>
    <p:sldLayoutId id="2147486735" r:id="rId7"/>
    <p:sldLayoutId id="2147486736" r:id="rId8"/>
    <p:sldLayoutId id="2147486737" r:id="rId9"/>
    <p:sldLayoutId id="2147486738" r:id="rId10"/>
    <p:sldLayoutId id="2147486739" r:id="rId11"/>
    <p:sldLayoutId id="214748674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  <p:sldLayoutId id="214748676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ictures\1파워포인트 배경\일반\001눈하늘1 복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7" y="-44450"/>
            <a:ext cx="9144000" cy="6858000"/>
          </a:xfrm>
          <a:prstGeom prst="rect">
            <a:avLst/>
          </a:prstGeom>
          <a:noFill/>
        </p:spPr>
      </p:pic>
      <p:grpSp>
        <p:nvGrpSpPr>
          <p:cNvPr id="3076" name="Group 23"/>
          <p:cNvGrpSpPr>
            <a:grpSpLocks/>
          </p:cNvGrpSpPr>
          <p:nvPr/>
        </p:nvGrpSpPr>
        <p:grpSpPr bwMode="auto">
          <a:xfrm>
            <a:off x="-34925" y="0"/>
            <a:ext cx="9144000" cy="6902450"/>
            <a:chOff x="0" y="0"/>
            <a:chExt cx="5760" cy="4348"/>
          </a:xfrm>
        </p:grpSpPr>
        <p:sp>
          <p:nvSpPr>
            <p:cNvPr id="3077" name="Line 24"/>
            <p:cNvSpPr>
              <a:spLocks noChangeShapeType="1"/>
            </p:cNvSpPr>
            <p:nvPr/>
          </p:nvSpPr>
          <p:spPr bwMode="auto">
            <a:xfrm>
              <a:off x="0" y="64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8" name="Line 25"/>
            <p:cNvSpPr>
              <a:spLocks noChangeShapeType="1"/>
            </p:cNvSpPr>
            <p:nvPr/>
          </p:nvSpPr>
          <p:spPr bwMode="auto">
            <a:xfrm>
              <a:off x="0" y="4292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9" name="Line 26"/>
            <p:cNvSpPr>
              <a:spLocks noChangeShapeType="1"/>
            </p:cNvSpPr>
            <p:nvPr/>
          </p:nvSpPr>
          <p:spPr bwMode="auto">
            <a:xfrm>
              <a:off x="68" y="0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80" name="Line 27"/>
            <p:cNvSpPr>
              <a:spLocks noChangeShapeType="1"/>
            </p:cNvSpPr>
            <p:nvPr/>
          </p:nvSpPr>
          <p:spPr bwMode="auto">
            <a:xfrm>
              <a:off x="5738" y="28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51676" y="-11259"/>
            <a:ext cx="8998810" cy="5250660"/>
            <a:chOff x="60928" y="-2093603"/>
            <a:chExt cx="8998702" cy="5249081"/>
          </a:xfrm>
        </p:grpSpPr>
        <p:pic>
          <p:nvPicPr>
            <p:cNvPr id="10" name="타이틀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204" y="-526107"/>
              <a:ext cx="6613426" cy="368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1" name="Shape 38"/>
            <p:cNvSpPr>
              <a:spLocks noChangeArrowheads="1"/>
            </p:cNvSpPr>
            <p:nvPr/>
          </p:nvSpPr>
          <p:spPr bwMode="auto">
            <a:xfrm>
              <a:off x="60928" y="-2093603"/>
              <a:ext cx="1195827" cy="2461473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en-US" altLang="ko-KR" sz="160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Apple SD 산돌고딕 Neo 강한 볼드체"/>
                  <a:sym typeface="Apple SD 산돌고딕 Neo 강한 볼드체"/>
                </a:rPr>
                <a:t>2</a:t>
              </a:r>
              <a:endParaRPr kumimoji="0" lang="ko-KR" altLang="ko-KR" sz="16000" dirty="0">
                <a:latin typeface="HY헤드라인M" panose="02030600000101010101" pitchFamily="18" charset="-127"/>
                <a:ea typeface="HY헤드라인M" panose="02030600000101010101" pitchFamily="18" charset="-127"/>
                <a:cs typeface="Apple SD 산돌고딕 Neo 강한 볼드체"/>
                <a:sym typeface="Apple SD 산돌고딕 Neo 강한 볼드체"/>
              </a:endParaRPr>
            </a:p>
          </p:txBody>
        </p:sp>
        <p:sp>
          <p:nvSpPr>
            <p:cNvPr id="12" name="Shape 39"/>
            <p:cNvSpPr>
              <a:spLocks noChangeArrowheads="1"/>
            </p:cNvSpPr>
            <p:nvPr/>
          </p:nvSpPr>
          <p:spPr bwMode="auto">
            <a:xfrm>
              <a:off x="1212873" y="-1176312"/>
              <a:ext cx="1282387" cy="1538420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ja-JP" altLang="en-US" sz="10000" dirty="0" smtClean="0">
                  <a:latin typeface="+mn-ea"/>
                  <a:ea typeface="+mn-ea"/>
                  <a:cs typeface="Apple SD 산돌고딕 Neo 강한 볼드체"/>
                  <a:sym typeface="Apple SD 산돌고딕 Neo 강한 볼드체"/>
                </a:rPr>
                <a:t>か</a:t>
              </a:r>
              <a:endParaRPr kumimoji="0" lang="ko-KR" altLang="ko-KR" sz="10000" dirty="0">
                <a:latin typeface="+mn-ea"/>
                <a:ea typeface="+mn-ea"/>
                <a:cs typeface="Apple SD 산돌고딕 Neo 강한 볼드체"/>
                <a:sym typeface="Apple SD 산돌고딕 Neo 강한 볼드체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15816" y="1845345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 smtClean="0">
                <a:latin typeface="+mn-ea"/>
                <a:ea typeface="+mn-ea"/>
              </a:rPr>
              <a:t>かみのくに</a:t>
            </a:r>
            <a:endParaRPr lang="ko-KR" altLang="en-US" sz="72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60145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rgbClr val="0000FF"/>
                </a:solidFill>
                <a:latin typeface="+mn-ea"/>
                <a:ea typeface="+mn-ea"/>
              </a:rPr>
              <a:t>しと</a:t>
            </a:r>
            <a:r>
              <a:rPr lang="en-US" altLang="ko-KR" sz="5400" dirty="0" smtClean="0">
                <a:solidFill>
                  <a:srgbClr val="0000FF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1:3</a:t>
            </a:r>
            <a:endParaRPr lang="ko-KR" altLang="en-US" sz="5400" dirty="0">
              <a:solidFill>
                <a:srgbClr val="0000FF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4"/>
          <p:cNvSpPr>
            <a:spLocks/>
          </p:cNvSpPr>
          <p:nvPr/>
        </p:nvSpPr>
        <p:spPr bwMode="auto">
          <a:xfrm>
            <a:off x="1475213" y="733066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ja-JP" alt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ー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1080120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195737" y="723305"/>
            <a:ext cx="1216885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ラム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85062" y="723304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054001" y="723305"/>
            <a:ext cx="972421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5888963" y="723305"/>
            <a:ext cx="1275325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7077620" y="711988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746870" y="752511"/>
            <a:ext cx="1058210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</a:t>
            </a:r>
            <a:endParaRPr lang="en-US" altLang="ja-JP" sz="28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</a:t>
            </a:r>
            <a:r>
              <a:rPr lang="ko-KR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085184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5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-180528" y="332656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ja-JP" altLang="en-US" sz="3600" spc="-3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せかいで　いちばん　じゅうような　たん</a:t>
            </a:r>
            <a:r>
              <a:rPr kumimoji="0" lang="ja-JP" altLang="en-US" sz="3600" spc="-300" dirty="0" err="1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</a:t>
            </a:r>
            <a:r>
              <a:rPr kumimoji="0" lang="ko-KR" altLang="en-US" sz="3600" spc="-300" dirty="0" smtClean="0">
                <a:solidFill>
                  <a:prstClr val="white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  </a:t>
            </a:r>
            <a:endParaRPr kumimoji="0" lang="en-US" altLang="ko-KR" sz="3600" spc="-300" dirty="0" smtClean="0">
              <a:solidFill>
                <a:prstClr val="white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algn="ctr">
              <a:defRPr/>
            </a:pPr>
            <a:r>
              <a:rPr kumimoji="0" lang="ja-JP" altLang="en-US" sz="4800" spc="-3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kumimoji="0" lang="en-US" altLang="ko-KR" sz="3600" spc="-300" dirty="0">
              <a:solidFill>
                <a:prstClr val="white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pic>
        <p:nvPicPr>
          <p:cNvPr id="7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78015"/>
            <a:ext cx="297983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-1-1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05" y="2604741"/>
            <a:ext cx="4480601" cy="4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6" name="그룹 13"/>
          <p:cNvGrpSpPr>
            <a:grpSpLocks/>
          </p:cNvGrpSpPr>
          <p:nvPr/>
        </p:nvGrpSpPr>
        <p:grpSpPr bwMode="auto">
          <a:xfrm>
            <a:off x="-44663" y="3241391"/>
            <a:ext cx="2792732" cy="2604684"/>
            <a:chOff x="2857488" y="2964161"/>
            <a:chExt cx="3500476" cy="3321956"/>
          </a:xfrm>
          <a:solidFill>
            <a:srgbClr val="FFC000"/>
          </a:solidFill>
        </p:grpSpPr>
        <p:sp>
          <p:nvSpPr>
            <p:cNvPr id="27" name="육각형 26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2857496" y="2964161"/>
              <a:ext cx="3500461" cy="329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ko-KR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おさないとき</a:t>
              </a:r>
              <a:endParaRPr lang="en-US" altLang="ko-KR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400" spc="-150" dirty="0" smtClean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こくいん　ね　たいしつ</a:t>
              </a:r>
              <a:endParaRPr lang="en-US" altLang="ko-KR" sz="2400" spc="-15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そうせいき</a:t>
              </a:r>
              <a:endParaRPr lang="en-US" altLang="ja-JP" sz="28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en-US" altLang="ko-KR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3, 6,11</a:t>
              </a:r>
              <a:r>
                <a:rPr lang="ja-JP" altLang="en-US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しょう</a:t>
              </a:r>
              <a:endParaRPr lang="en-US" altLang="ko-KR" sz="28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9" name="그룹 13"/>
          <p:cNvGrpSpPr>
            <a:grpSpLocks/>
          </p:cNvGrpSpPr>
          <p:nvPr/>
        </p:nvGrpSpPr>
        <p:grpSpPr bwMode="auto">
          <a:xfrm>
            <a:off x="6204480" y="3289791"/>
            <a:ext cx="2793588" cy="2592287"/>
            <a:chOff x="2856415" y="2979972"/>
            <a:chExt cx="3501549" cy="3306145"/>
          </a:xfrm>
          <a:solidFill>
            <a:srgbClr val="7E38CC"/>
          </a:solidFill>
        </p:grpSpPr>
        <p:sp>
          <p:nvSpPr>
            <p:cNvPr id="30" name="육각형 29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solidFill>
              <a:srgbClr val="2EC8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2856415" y="2979972"/>
              <a:ext cx="3500462" cy="243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altLang="ko-KR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みしんじゃ</a:t>
              </a:r>
              <a:endParaRPr lang="en-US" altLang="ko-K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６つの</a:t>
              </a:r>
              <a:r>
                <a:rPr lang="ja-JP" altLang="en-US" sz="32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うんめい</a:t>
              </a:r>
              <a:endPara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3" name="그룹 13"/>
          <p:cNvGrpSpPr>
            <a:grpSpLocks/>
          </p:cNvGrpSpPr>
          <p:nvPr/>
        </p:nvGrpSpPr>
        <p:grpSpPr bwMode="auto">
          <a:xfrm>
            <a:off x="2843808" y="1344602"/>
            <a:ext cx="3240359" cy="2156406"/>
            <a:chOff x="2857488" y="3071809"/>
            <a:chExt cx="3735934" cy="3214308"/>
          </a:xfrm>
          <a:solidFill>
            <a:srgbClr val="AAFF43"/>
          </a:solidFill>
        </p:grpSpPr>
        <p:sp>
          <p:nvSpPr>
            <p:cNvPr id="24" name="육각형 23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2878064" y="3071809"/>
              <a:ext cx="3715358" cy="316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400" dirty="0" err="1" smtClean="0">
                  <a:solidFill>
                    <a:srgbClr val="008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にんげん</a:t>
              </a:r>
              <a:r>
                <a:rPr lang="ja-JP" altLang="en-US" sz="2400" dirty="0" smtClean="0">
                  <a:solidFill>
                    <a:srgbClr val="008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が　</a:t>
              </a:r>
              <a:endParaRPr lang="en-US" altLang="ja-JP" sz="2400" dirty="0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2400" dirty="0" smtClean="0">
                  <a:solidFill>
                    <a:srgbClr val="008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つくった</a:t>
              </a:r>
              <a:endParaRPr lang="en-US" altLang="ko-KR" sz="2400" dirty="0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しゅうきょう</a:t>
              </a:r>
              <a:endParaRPr lang="en-US" altLang="ko-KR" sz="28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しと</a:t>
              </a:r>
              <a:r>
                <a:rPr lang="en-US" altLang="ko-KR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13,16,19</a:t>
              </a: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</a:t>
              </a:r>
              <a:r>
                <a:rPr lang="ja-JP" altLang="en-US" sz="2800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う</a:t>
              </a:r>
              <a:endPara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" name="순서도: 처리 1"/>
          <p:cNvSpPr/>
          <p:nvPr/>
        </p:nvSpPr>
        <p:spPr>
          <a:xfrm>
            <a:off x="771944" y="364172"/>
            <a:ext cx="7488832" cy="700722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prstClr val="white"/>
                </a:solidFill>
                <a:latin typeface="ＭＳ Ｐゴシック" panose="020B0600070205080204" pitchFamily="50" charset="-128"/>
              </a:rPr>
              <a:t>かみさまを　はなれて　</a:t>
            </a:r>
            <a:endParaRPr lang="en-US" altLang="ja-JP" sz="3600" dirty="0" smtClean="0">
              <a:solidFill>
                <a:prstClr val="white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prstClr val="white"/>
                </a:solidFill>
                <a:latin typeface="ＭＳ Ｐゴシック" panose="020B0600070205080204" pitchFamily="50" charset="-128"/>
              </a:rPr>
              <a:t>びょうきに　なっている　よのなか</a:t>
            </a:r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39952" y="4500275"/>
            <a:ext cx="1152128" cy="646331"/>
          </a:xfrm>
          <a:prstGeom prst="rect">
            <a:avLst/>
          </a:prstGeom>
          <a:solidFill>
            <a:srgbClr val="2AB5B5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ほろびる</a:t>
            </a:r>
            <a:r>
              <a:rPr lang="ja-JP" altLang="en-US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ちょくぜん</a:t>
            </a:r>
            <a:endParaRPr lang="ja-JP" altLang="en-US" b="1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0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188640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ja-JP" altLang="en-US" sz="3200" spc="-3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それゆえ　</a:t>
            </a:r>
            <a:r>
              <a:rPr kumimoji="0" lang="ja-JP" altLang="en-US" sz="3200" spc="-300" dirty="0" err="1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</a:t>
            </a:r>
            <a:r>
              <a:rPr kumimoji="0" lang="ja-JP" altLang="en-US" sz="3200" spc="-3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のちに</a:t>
            </a:r>
            <a:r>
              <a:rPr kumimoji="0" lang="ko-KR" altLang="en-US" sz="3200" spc="-3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ja-JP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kumimoji="0" lang="ja-JP" altLang="en-US" sz="3200" spc="-3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kumimoji="0" lang="ko-KR" altLang="en-US" sz="3200" spc="-3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ja-JP" altLang="en-US" sz="3200" spc="-3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おくって　くださいました</a:t>
            </a:r>
            <a:endParaRPr kumimoji="0" lang="en-US" altLang="ko-KR" sz="3200" spc="-3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오른쪽 화살표 9"/>
          <p:cNvSpPr/>
          <p:nvPr/>
        </p:nvSpPr>
        <p:spPr>
          <a:xfrm rot="344371">
            <a:off x="-426072" y="1524406"/>
            <a:ext cx="7200800" cy="1210669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spc="300" dirty="0" smtClean="0">
                <a:solidFill>
                  <a:prstClr val="white"/>
                </a:solidFill>
                <a:latin typeface="ＭＳ Ｐゴシック" panose="020B0600070205080204" pitchFamily="50" charset="-128"/>
              </a:rPr>
              <a:t>れいてきな　びょうきを　いやす　こたえ</a:t>
            </a:r>
            <a:endParaRPr lang="ko-KR" altLang="en-US" sz="28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-468560" y="2890069"/>
            <a:ext cx="7776864" cy="1224136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solidFill>
                  <a:prstClr val="white"/>
                </a:solidFill>
                <a:latin typeface="ＭＳ Ｐゴシック" panose="020B0600070205080204" pitchFamily="50" charset="-128"/>
              </a:rPr>
              <a:t>せいしんの　びょうきを　いやす　こたえ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 rot="21423298">
            <a:off x="-464042" y="4260209"/>
            <a:ext cx="7850716" cy="1109167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err="1" smtClean="0">
                <a:solidFill>
                  <a:prstClr val="white"/>
                </a:solidFill>
                <a:latin typeface="ＭＳ Ｐゴシック" panose="020B0600070205080204" pitchFamily="50" charset="-128"/>
              </a:rPr>
              <a:t>にくたいの</a:t>
            </a:r>
            <a:r>
              <a:rPr lang="ja-JP" altLang="en-US" sz="3200" spc="300" dirty="0" smtClean="0">
                <a:solidFill>
                  <a:prstClr val="white"/>
                </a:solidFill>
                <a:latin typeface="ＭＳ Ｐゴシック" panose="020B0600070205080204" pitchFamily="50" charset="-128"/>
              </a:rPr>
              <a:t>　びょうきを　いやす　こたえ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83485"/>
            <a:ext cx="297983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49116" y="-15343"/>
            <a:ext cx="9393826" cy="68340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6" y="2029958"/>
            <a:ext cx="6848334" cy="4814307"/>
          </a:xfrm>
          <a:prstGeom prst="rect">
            <a:avLst/>
          </a:prstGeom>
        </p:spPr>
      </p:pic>
      <p:sp>
        <p:nvSpPr>
          <p:cNvPr id="4" name="십이각형 3"/>
          <p:cNvSpPr/>
          <p:nvPr/>
        </p:nvSpPr>
        <p:spPr>
          <a:xfrm>
            <a:off x="3250531" y="2128290"/>
            <a:ext cx="2671336" cy="822728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エジプトのどれ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6481001" y="3182080"/>
            <a:ext cx="2607568" cy="901535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ペリシテ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십이각형 13"/>
          <p:cNvSpPr/>
          <p:nvPr/>
        </p:nvSpPr>
        <p:spPr>
          <a:xfrm>
            <a:off x="6450702" y="4634443"/>
            <a:ext cx="2618864" cy="838495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アラム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십이각형 17"/>
          <p:cNvSpPr/>
          <p:nvPr/>
        </p:nvSpPr>
        <p:spPr>
          <a:xfrm>
            <a:off x="4618918" y="5643625"/>
            <a:ext cx="2253050" cy="907718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アッシリヤ</a:t>
            </a:r>
            <a:endParaRPr lang="en-US" altLang="ko-KR" sz="24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십이각형 18"/>
          <p:cNvSpPr/>
          <p:nvPr/>
        </p:nvSpPr>
        <p:spPr>
          <a:xfrm>
            <a:off x="1475658" y="5671262"/>
            <a:ext cx="2357622" cy="882103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バビロン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십이각형 19"/>
          <p:cNvSpPr/>
          <p:nvPr/>
        </p:nvSpPr>
        <p:spPr>
          <a:xfrm>
            <a:off x="1" y="4476881"/>
            <a:ext cx="2627783" cy="903482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ペルシヤ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굽은 화살표 8"/>
          <p:cNvSpPr/>
          <p:nvPr/>
        </p:nvSpPr>
        <p:spPr>
          <a:xfrm rot="5400000">
            <a:off x="6425736" y="1866173"/>
            <a:ext cx="892464" cy="1880781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7475714" y="4013391"/>
            <a:ext cx="4688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굽은 화살표 20"/>
          <p:cNvSpPr/>
          <p:nvPr/>
        </p:nvSpPr>
        <p:spPr>
          <a:xfrm rot="16200000">
            <a:off x="541084" y="5332186"/>
            <a:ext cx="933044" cy="936104"/>
          </a:xfrm>
          <a:prstGeom prst="bentArrow">
            <a:avLst>
              <a:gd name="adj1" fmla="val 25000"/>
              <a:gd name="adj2" fmla="val 30258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위쪽 화살표 21"/>
          <p:cNvSpPr/>
          <p:nvPr/>
        </p:nvSpPr>
        <p:spPr>
          <a:xfrm>
            <a:off x="748001" y="3821086"/>
            <a:ext cx="432048" cy="720080"/>
          </a:xfrm>
          <a:prstGeom prst="upArrow">
            <a:avLst>
              <a:gd name="adj1" fmla="val 50000"/>
              <a:gd name="adj2" fmla="val 898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10186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ko-KR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 </a:t>
            </a:r>
            <a:r>
              <a:rPr kumimoji="0" lang="ja-JP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７にんの　レムナントが</a:t>
            </a:r>
            <a:r>
              <a:rPr kumimoji="0" lang="ko-KR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　かみのくに</a:t>
            </a:r>
            <a:endParaRPr kumimoji="0" lang="en-US" altLang="ko-KR" sz="3200" spc="-3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0" y="841234"/>
            <a:ext cx="9143999" cy="146017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イスラエルは　ふくいんを　のがして　７かいの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わざわいに　あいました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1" name="굽은 화살표 10"/>
          <p:cNvSpPr/>
          <p:nvPr/>
        </p:nvSpPr>
        <p:spPr>
          <a:xfrm rot="10800000">
            <a:off x="6652897" y="5429076"/>
            <a:ext cx="1214434" cy="963099"/>
          </a:xfrm>
          <a:prstGeom prst="bentArrow">
            <a:avLst>
              <a:gd name="adj1" fmla="val 25000"/>
              <a:gd name="adj2" fmla="val 26417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왼쪽 화살표 4"/>
          <p:cNvSpPr/>
          <p:nvPr/>
        </p:nvSpPr>
        <p:spPr>
          <a:xfrm>
            <a:off x="3855073" y="5877272"/>
            <a:ext cx="763844" cy="389488"/>
          </a:xfrm>
          <a:prstGeom prst="leftArrow">
            <a:avLst>
              <a:gd name="adj1" fmla="val 5711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십이각형 24"/>
          <p:cNvSpPr/>
          <p:nvPr/>
        </p:nvSpPr>
        <p:spPr>
          <a:xfrm>
            <a:off x="198276" y="2951018"/>
            <a:ext cx="2627783" cy="903482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9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9" grpId="0" animBg="1"/>
      <p:bldP spid="10" grpId="0" animBg="1"/>
      <p:bldP spid="21" grpId="0" animBg="1"/>
      <p:bldP spid="22" grpId="0" animBg="1"/>
      <p:bldP spid="3" grpId="0" animBg="1"/>
      <p:bldP spid="11" grpId="0" animBg="1"/>
      <p:bldP spid="5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44445" y="-66361"/>
            <a:ext cx="9537842" cy="6947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42" y="2128290"/>
            <a:ext cx="5873621" cy="4127947"/>
          </a:xfrm>
          <a:prstGeom prst="rect">
            <a:avLst/>
          </a:prstGeom>
        </p:spPr>
      </p:pic>
      <p:sp>
        <p:nvSpPr>
          <p:cNvPr id="4" name="십이각형 3"/>
          <p:cNvSpPr/>
          <p:nvPr/>
        </p:nvSpPr>
        <p:spPr>
          <a:xfrm>
            <a:off x="3491879" y="2128290"/>
            <a:ext cx="2429987" cy="822728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ヨセフ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6730095" y="3182081"/>
            <a:ext cx="2358474" cy="812972"/>
          </a:xfrm>
          <a:prstGeom prst="dodec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십이각형 19"/>
          <p:cNvSpPr/>
          <p:nvPr/>
        </p:nvSpPr>
        <p:spPr>
          <a:xfrm>
            <a:off x="0" y="4561057"/>
            <a:ext cx="2279188" cy="870068"/>
          </a:xfrm>
          <a:prstGeom prst="dodec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굽은 화살표 8"/>
          <p:cNvSpPr/>
          <p:nvPr/>
        </p:nvSpPr>
        <p:spPr>
          <a:xfrm rot="5400000">
            <a:off x="6425736" y="1866173"/>
            <a:ext cx="892464" cy="1880781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굽은 화살표 20"/>
          <p:cNvSpPr/>
          <p:nvPr/>
        </p:nvSpPr>
        <p:spPr>
          <a:xfrm rot="16200000">
            <a:off x="723880" y="5409704"/>
            <a:ext cx="933044" cy="936104"/>
          </a:xfrm>
          <a:prstGeom prst="bentArrow">
            <a:avLst>
              <a:gd name="adj1" fmla="val 25000"/>
              <a:gd name="adj2" fmla="val 30258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위쪽 화살표 21"/>
          <p:cNvSpPr/>
          <p:nvPr/>
        </p:nvSpPr>
        <p:spPr>
          <a:xfrm>
            <a:off x="748001" y="3821086"/>
            <a:ext cx="432048" cy="720080"/>
          </a:xfrm>
          <a:prstGeom prst="upArrow">
            <a:avLst>
              <a:gd name="adj1" fmla="val 50000"/>
              <a:gd name="adj2" fmla="val 898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왼쪽 화살표 4"/>
          <p:cNvSpPr/>
          <p:nvPr/>
        </p:nvSpPr>
        <p:spPr>
          <a:xfrm>
            <a:off x="4059755" y="6072016"/>
            <a:ext cx="763844" cy="389488"/>
          </a:xfrm>
          <a:prstGeom prst="leftArrow">
            <a:avLst>
              <a:gd name="adj1" fmla="val 5711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십이각형 24"/>
          <p:cNvSpPr/>
          <p:nvPr/>
        </p:nvSpPr>
        <p:spPr>
          <a:xfrm>
            <a:off x="53839" y="2951018"/>
            <a:ext cx="2238258" cy="903482"/>
          </a:xfrm>
          <a:prstGeom prst="dodec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37865" y="-79002"/>
            <a:ext cx="9355532" cy="205374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７にんの　レムナントが　たてられて　わざわいを　ふせぐように　され　かみのくに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のぞむように　されまし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4" name="십이각형 13"/>
          <p:cNvSpPr/>
          <p:nvPr/>
        </p:nvSpPr>
        <p:spPr>
          <a:xfrm>
            <a:off x="6871968" y="4708207"/>
            <a:ext cx="2272032" cy="83849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7638413" y="4017205"/>
            <a:ext cx="4688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굽은 화살표 10"/>
          <p:cNvSpPr/>
          <p:nvPr/>
        </p:nvSpPr>
        <p:spPr>
          <a:xfrm rot="10800000">
            <a:off x="6863030" y="5556692"/>
            <a:ext cx="1214434" cy="963099"/>
          </a:xfrm>
          <a:prstGeom prst="bentArrow">
            <a:avLst>
              <a:gd name="adj1" fmla="val 25000"/>
              <a:gd name="adj2" fmla="val 26417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십이각형 17"/>
          <p:cNvSpPr/>
          <p:nvPr/>
        </p:nvSpPr>
        <p:spPr>
          <a:xfrm>
            <a:off x="4863024" y="5733256"/>
            <a:ext cx="2008943" cy="903943"/>
          </a:xfrm>
          <a:prstGeom prst="dodec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ダビデ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십이각형 18"/>
          <p:cNvSpPr/>
          <p:nvPr/>
        </p:nvSpPr>
        <p:spPr>
          <a:xfrm>
            <a:off x="1682421" y="5733256"/>
            <a:ext cx="2357622" cy="961141"/>
          </a:xfrm>
          <a:prstGeom prst="dodecagon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エリシャ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0" grpId="0" animBg="1"/>
      <p:bldP spid="9" grpId="0" animBg="1"/>
      <p:bldP spid="21" grpId="0" animBg="1"/>
      <p:bldP spid="22" grpId="0" animBg="1"/>
      <p:bldP spid="5" grpId="0" animBg="1"/>
      <p:bldP spid="25" grpId="0" animBg="1"/>
      <p:bldP spid="23" grpId="0" animBg="1"/>
      <p:bldP spid="14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188640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ko-KR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kumimoji="0" lang="ja-JP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kumimoji="0" lang="ko-KR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によって</a:t>
            </a:r>
            <a:r>
              <a:rPr kumimoji="0" lang="ko-KR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じょうじゅした　かみのくに</a:t>
            </a:r>
            <a:endParaRPr kumimoji="0" lang="en-US" altLang="ko-KR" sz="3200" spc="-3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9489"/>
            <a:ext cx="7128792" cy="501007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179511" y="1637886"/>
            <a:ext cx="8640959" cy="1071034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00"/>
                </a:solidFill>
                <a:latin typeface="+mn-ea"/>
              </a:rPr>
              <a:t>いって</a:t>
            </a:r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、</a:t>
            </a:r>
            <a:r>
              <a:rPr lang="en-US" altLang="ja-JP" sz="2800" dirty="0" smtClean="0">
                <a:solidFill>
                  <a:srgbClr val="000000"/>
                </a:solidFill>
                <a:latin typeface="+mn-ea"/>
              </a:rPr>
              <a:t>『</a:t>
            </a:r>
            <a:r>
              <a:rPr lang="ja-JP" altLang="en-US" sz="2800" dirty="0" smtClean="0">
                <a:solidFill>
                  <a:srgbClr val="000000"/>
                </a:solidFill>
                <a:latin typeface="+mn-ea"/>
              </a:rPr>
              <a:t>てんの　みくにが　ちかづいた</a:t>
            </a:r>
            <a:r>
              <a:rPr lang="en-US" altLang="ja-JP" sz="2800" dirty="0">
                <a:solidFill>
                  <a:srgbClr val="000000"/>
                </a:solidFill>
                <a:latin typeface="+mn-ea"/>
              </a:rPr>
              <a:t>』</a:t>
            </a:r>
            <a:r>
              <a:rPr lang="ja-JP" altLang="en-US" sz="2800" dirty="0" smtClean="0">
                <a:solidFill>
                  <a:srgbClr val="000000"/>
                </a:solidFill>
                <a:latin typeface="+mn-ea"/>
              </a:rPr>
              <a:t>と　のべつたえなさい</a:t>
            </a:r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。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マタイ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10:7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79512" y="2928978"/>
            <a:ext cx="8640959" cy="194018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イエス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は　くるしみを　うけたのち、よんじゅうにちの　あいだ、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かれらに　あらわれて、かみのくにの　ことを　かたり、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かずおおくの　たしかな　しょうこを　もって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ご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じぶんが　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いきて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いること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を　しとたちにしめされた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しと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1:3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6993" y="5013176"/>
            <a:ext cx="8623477" cy="15749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000000"/>
                </a:solidFill>
                <a:latin typeface="+mj-ea"/>
                <a:ea typeface="+mj-ea"/>
              </a:rPr>
              <a:t>イエス</a:t>
            </a:r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は　かれに　いわれた</a:t>
            </a:r>
            <a:r>
              <a:rPr lang="ja-JP" altLang="en-US" sz="2400" dirty="0">
                <a:solidFill>
                  <a:srgbClr val="000000"/>
                </a:solidFill>
                <a:latin typeface="+mj-ea"/>
                <a:ea typeface="+mj-ea"/>
              </a:rPr>
              <a:t>。「わたし</a:t>
            </a:r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が　みちで</a:t>
            </a:r>
            <a:r>
              <a:rPr lang="ja-JP" altLang="en-US" sz="2400" dirty="0">
                <a:solidFill>
                  <a:srgbClr val="000000"/>
                </a:solidFill>
                <a:latin typeface="+mj-ea"/>
                <a:ea typeface="+mj-ea"/>
              </a:rPr>
              <a:t>あり</a:t>
            </a:r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、</a:t>
            </a:r>
            <a:endParaRPr lang="en-US" altLang="ja-JP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しん</a:t>
            </a:r>
            <a:r>
              <a:rPr lang="ja-JP" altLang="en-US" sz="2400" dirty="0" err="1" smtClean="0">
                <a:solidFill>
                  <a:srgbClr val="000000"/>
                </a:solidFill>
                <a:latin typeface="+mj-ea"/>
                <a:ea typeface="+mj-ea"/>
              </a:rPr>
              <a:t>りで</a:t>
            </a:r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あり</a:t>
            </a:r>
            <a:r>
              <a:rPr lang="ja-JP" altLang="en-US" sz="2400" dirty="0">
                <a:solidFill>
                  <a:srgbClr val="000000"/>
                </a:solidFill>
                <a:latin typeface="+mj-ea"/>
                <a:ea typeface="+mj-ea"/>
              </a:rPr>
              <a:t>、いのちなのです。わたし</a:t>
            </a:r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を　とおしてで　なければ、</a:t>
            </a:r>
            <a:endParaRPr lang="en-US" altLang="ja-JP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だれひとり　ちちの　み</a:t>
            </a:r>
            <a:r>
              <a:rPr lang="ja-JP" altLang="en-US" sz="2400" dirty="0">
                <a:solidFill>
                  <a:srgbClr val="000000"/>
                </a:solidFill>
                <a:latin typeface="+mj-ea"/>
                <a:ea typeface="+mj-ea"/>
              </a:rPr>
              <a:t>もと</a:t>
            </a:r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に　くる</a:t>
            </a:r>
            <a:r>
              <a:rPr lang="ja-JP" altLang="en-US" sz="2400" dirty="0">
                <a:solidFill>
                  <a:srgbClr val="000000"/>
                </a:solidFill>
                <a:latin typeface="+mj-ea"/>
                <a:ea typeface="+mj-ea"/>
              </a:rPr>
              <a:t>こと</a:t>
            </a:r>
            <a:r>
              <a:rPr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は　ありません。</a:t>
            </a:r>
            <a:endParaRPr lang="en-US" altLang="ja-JP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dirty="0" smtClean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ja-JP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ヨハネ</a:t>
            </a:r>
            <a:r>
              <a:rPr lang="en-US" altLang="ko-KR" sz="2400" dirty="0" smtClean="0">
                <a:solidFill>
                  <a:srgbClr val="0000FF"/>
                </a:solidFill>
                <a:latin typeface="+mj-ea"/>
                <a:ea typeface="+mj-ea"/>
              </a:rPr>
              <a:t>14:6</a:t>
            </a:r>
            <a:r>
              <a:rPr lang="en-US" altLang="ko-KR" sz="2400" dirty="0" smtClean="0">
                <a:solidFill>
                  <a:srgbClr val="0000FF"/>
                </a:solidFill>
                <a:latin typeface="+mj-ea"/>
                <a:ea typeface="+mj-ea"/>
              </a:rPr>
              <a:t>)</a:t>
            </a:r>
            <a:endParaRPr lang="ko-KR" altLang="en-US" sz="2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44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en-US" altLang="ko-KR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かみのこが　</a:t>
            </a: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なしとげる　かみのくに</a:t>
            </a:r>
            <a:endParaRPr lang="en-US" altLang="ko-KR" sz="36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34" y="3000293"/>
            <a:ext cx="5873552" cy="387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16233" y="1360795"/>
            <a:ext cx="8094566" cy="161802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16:11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サタンのくにと　かみのくに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-34783" y="3026369"/>
            <a:ext cx="8139934" cy="16180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19:8</a:t>
            </a:r>
            <a:r>
              <a:rPr lang="ja-JP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 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だいたんに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のべつたえた　かみのくに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0" y="4711625"/>
            <a:ext cx="8139934" cy="1618023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3:20 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　はいけいは　かみのくに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36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</a:t>
            </a:r>
            <a:r>
              <a:rPr lang="ko-KR" altLang="en-US" sz="36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こんらんしている　よのなかで　</a:t>
            </a: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うろたえずに</a:t>
            </a:r>
            <a: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いのって　まっていれば　かみのくにが　のぞむように</a:t>
            </a:r>
            <a: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なります</a:t>
            </a:r>
            <a:endParaRPr lang="en-US" altLang="ko-KR" sz="28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44058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21093</TotalTime>
  <Words>131</Words>
  <Application>Microsoft Office PowerPoint</Application>
  <PresentationFormat>画面に合わせる (4:3)</PresentationFormat>
  <Paragraphs>81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10</vt:i4>
      </vt:variant>
    </vt:vector>
  </HeadingPairs>
  <TitlesOfParts>
    <vt:vector size="24" baseType="lpstr">
      <vt:lpstr>Apple SD 산돌고딕 Neo 강한 볼드체</vt:lpstr>
      <vt:lpstr>굴림</vt:lpstr>
      <vt:lpstr>HY견고딕</vt:lpstr>
      <vt:lpstr>HY헤드라인M</vt:lpstr>
      <vt:lpstr>KT&amp;G 상상제목 B</vt:lpstr>
      <vt:lpstr>KT&amp;G 상상제목OTF B</vt:lpstr>
      <vt:lpstr>맑은 고딕</vt:lpstr>
      <vt:lpstr>ＭＳ Ｐゴシック</vt:lpstr>
      <vt:lpstr>경기천년제목V Bold</vt:lpstr>
      <vt:lpstr>Arial</vt:lpstr>
      <vt:lpstr>Helvetica</vt:lpstr>
      <vt:lpstr>Office 테마</vt:lpstr>
      <vt:lpstr>1_Office 테마</vt:lpstr>
      <vt:lpstr>3_Office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3. かみのこが　なしとげる　かみのくに</vt:lpstr>
      <vt:lpstr>   レムナントは こんらんしている　よのなかで　うろたえずに いのって　まっていれば　かみのくにが　のぞむように なります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김종윤</dc:creator>
  <cp:lastModifiedBy>佐々木智香子</cp:lastModifiedBy>
  <cp:revision>1821</cp:revision>
  <dcterms:created xsi:type="dcterms:W3CDTF">2008-03-21T01:39:31Z</dcterms:created>
  <dcterms:modified xsi:type="dcterms:W3CDTF">2019-01-05T01:39:33Z</dcterms:modified>
</cp:coreProperties>
</file>