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8" r:id="rId2"/>
    <p:sldMasterId id="2147486754" r:id="rId3"/>
  </p:sldMasterIdLst>
  <p:notesMasterIdLst>
    <p:notesMasterId r:id="rId15"/>
  </p:notesMasterIdLst>
  <p:handoutMasterIdLst>
    <p:handoutMasterId r:id="rId16"/>
  </p:handoutMasterIdLst>
  <p:sldIdLst>
    <p:sldId id="259" r:id="rId4"/>
    <p:sldId id="313" r:id="rId5"/>
    <p:sldId id="314" r:id="rId6"/>
    <p:sldId id="316" r:id="rId7"/>
    <p:sldId id="326" r:id="rId8"/>
    <p:sldId id="329" r:id="rId9"/>
    <p:sldId id="325" r:id="rId10"/>
    <p:sldId id="328" r:id="rId11"/>
    <p:sldId id="324" r:id="rId12"/>
    <p:sldId id="319" r:id="rId13"/>
    <p:sldId id="330" r:id="rId14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FF99FF"/>
    <a:srgbClr val="66FFFF"/>
    <a:srgbClr val="00FFFF"/>
    <a:srgbClr val="99FF66"/>
    <a:srgbClr val="2EC8FE"/>
    <a:srgbClr val="000000"/>
    <a:srgbClr val="007A03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62" autoAdjust="0"/>
  </p:normalViewPr>
  <p:slideViewPr>
    <p:cSldViewPr>
      <p:cViewPr varScale="1">
        <p:scale>
          <a:sx n="94" d="100"/>
          <a:sy n="94" d="100"/>
        </p:scale>
        <p:origin x="9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92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915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1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10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1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2</a:t>
            </a:fld>
            <a:endParaRPr lang="en-US" altLang="ko-KR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70459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4A6D6DF7-2B55-456A-BEEA-0F99181E0C08}" type="slidenum">
              <a:rPr lang="en-US" altLang="ko-KR" smtClean="0">
                <a:solidFill>
                  <a:prstClr val="black"/>
                </a:solidFill>
              </a:rPr>
              <a:pPr defTabSz="944563"/>
              <a:t>3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935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4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52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5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228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4A6D6DF7-2B55-456A-BEEA-0F99181E0C08}" type="slidenum">
              <a:rPr lang="en-US" altLang="ko-KR" smtClean="0">
                <a:solidFill>
                  <a:prstClr val="black"/>
                </a:solidFill>
              </a:rPr>
              <a:pPr defTabSz="944563"/>
              <a:t>6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339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92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8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5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2019-01-12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9" r:id="rId1"/>
    <p:sldLayoutId id="2147486730" r:id="rId2"/>
    <p:sldLayoutId id="2147486731" r:id="rId3"/>
    <p:sldLayoutId id="2147486732" r:id="rId4"/>
    <p:sldLayoutId id="2147486733" r:id="rId5"/>
    <p:sldLayoutId id="2147486734" r:id="rId6"/>
    <p:sldLayoutId id="2147486735" r:id="rId7"/>
    <p:sldLayoutId id="2147486736" r:id="rId8"/>
    <p:sldLayoutId id="2147486737" r:id="rId9"/>
    <p:sldLayoutId id="2147486738" r:id="rId10"/>
    <p:sldLayoutId id="2147486739" r:id="rId11"/>
    <p:sldLayoutId id="214748674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  <p:sldLayoutId id="214748676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ictures\1파워포인트 배경\일반\001눈하늘1 복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7" y="-44450"/>
            <a:ext cx="9144000" cy="6858000"/>
          </a:xfrm>
          <a:prstGeom prst="rect">
            <a:avLst/>
          </a:prstGeom>
          <a:noFill/>
        </p:spPr>
      </p:pic>
      <p:grpSp>
        <p:nvGrpSpPr>
          <p:cNvPr id="3076" name="Group 23"/>
          <p:cNvGrpSpPr>
            <a:grpSpLocks/>
          </p:cNvGrpSpPr>
          <p:nvPr/>
        </p:nvGrpSpPr>
        <p:grpSpPr bwMode="auto">
          <a:xfrm>
            <a:off x="-34925" y="0"/>
            <a:ext cx="9144000" cy="6902450"/>
            <a:chOff x="0" y="0"/>
            <a:chExt cx="5760" cy="4348"/>
          </a:xfrm>
        </p:grpSpPr>
        <p:sp>
          <p:nvSpPr>
            <p:cNvPr id="3077" name="Line 24"/>
            <p:cNvSpPr>
              <a:spLocks noChangeShapeType="1"/>
            </p:cNvSpPr>
            <p:nvPr/>
          </p:nvSpPr>
          <p:spPr bwMode="auto">
            <a:xfrm>
              <a:off x="0" y="64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8" name="Line 25"/>
            <p:cNvSpPr>
              <a:spLocks noChangeShapeType="1"/>
            </p:cNvSpPr>
            <p:nvPr/>
          </p:nvSpPr>
          <p:spPr bwMode="auto">
            <a:xfrm>
              <a:off x="0" y="4292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9" name="Line 26"/>
            <p:cNvSpPr>
              <a:spLocks noChangeShapeType="1"/>
            </p:cNvSpPr>
            <p:nvPr/>
          </p:nvSpPr>
          <p:spPr bwMode="auto">
            <a:xfrm>
              <a:off x="68" y="0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80" name="Line 27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1676" y="-11259"/>
            <a:ext cx="8998810" cy="5250660"/>
            <a:chOff x="60928" y="-2093603"/>
            <a:chExt cx="8998702" cy="5249081"/>
          </a:xfrm>
        </p:grpSpPr>
        <p:pic>
          <p:nvPicPr>
            <p:cNvPr id="10" name="타이틀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204" y="-526107"/>
              <a:ext cx="6613426" cy="368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" name="Shape 38"/>
            <p:cNvSpPr>
              <a:spLocks noChangeArrowheads="1"/>
            </p:cNvSpPr>
            <p:nvPr/>
          </p:nvSpPr>
          <p:spPr bwMode="auto">
            <a:xfrm>
              <a:off x="60928" y="-2093603"/>
              <a:ext cx="1195827" cy="2461473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en-US" altLang="ko-KR" sz="160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Apple SD 산돌고딕 Neo 강한 볼드체"/>
                  <a:sym typeface="Apple SD 산돌고딕 Neo 강한 볼드체"/>
                </a:rPr>
                <a:t>3</a:t>
              </a:r>
              <a:endParaRPr kumimoji="0" lang="ko-KR" altLang="ko-KR" sz="16000" dirty="0">
                <a:latin typeface="HY헤드라인M" panose="02030600000101010101" pitchFamily="18" charset="-127"/>
                <a:ea typeface="HY헤드라인M" panose="02030600000101010101" pitchFamily="18" charset="-127"/>
                <a:cs typeface="Apple SD 산돌고딕 Neo 강한 볼드체"/>
                <a:sym typeface="Apple SD 산돌고딕 Neo 강한 볼드체"/>
              </a:endParaRPr>
            </a:p>
          </p:txBody>
        </p:sp>
        <p:sp>
          <p:nvSpPr>
            <p:cNvPr id="12" name="Shape 39"/>
            <p:cNvSpPr>
              <a:spLocks noChangeArrowheads="1"/>
            </p:cNvSpPr>
            <p:nvPr/>
          </p:nvSpPr>
          <p:spPr bwMode="auto">
            <a:xfrm>
              <a:off x="1212873" y="-1176312"/>
              <a:ext cx="1282387" cy="1538420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ja-JP" altLang="en-US" sz="10000" dirty="0" smtClean="0">
                  <a:latin typeface="+mn-ea"/>
                  <a:ea typeface="+mn-ea"/>
                  <a:cs typeface="Apple SD 산돌고딕 Neo 강한 볼드체"/>
                  <a:sym typeface="Apple SD 산돌고딕 Neo 강한 볼드체"/>
                </a:rPr>
                <a:t>か</a:t>
              </a:r>
              <a:endParaRPr kumimoji="0" lang="ko-KR" altLang="ko-KR" sz="10000" dirty="0">
                <a:latin typeface="+mn-ea"/>
                <a:ea typeface="+mn-ea"/>
                <a:cs typeface="Apple SD 산돌고딕 Neo 강한 볼드체"/>
                <a:sym typeface="Apple SD 산돌고딕 Neo 강한 볼드체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80863" y="1987596"/>
            <a:ext cx="5807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latin typeface="+mn-ea"/>
                <a:ea typeface="+mn-ea"/>
              </a:rPr>
              <a:t>ただ　</a:t>
            </a:r>
            <a:r>
              <a:rPr lang="ja-JP" altLang="en-US" sz="6600" dirty="0" err="1" smtClean="0">
                <a:latin typeface="+mn-ea"/>
                <a:ea typeface="+mn-ea"/>
              </a:rPr>
              <a:t>せ</a:t>
            </a:r>
            <a:r>
              <a:rPr lang="ja-JP" altLang="en-US" sz="6600" dirty="0" smtClean="0">
                <a:latin typeface="+mn-ea"/>
                <a:ea typeface="+mn-ea"/>
              </a:rPr>
              <a:t>いれい</a:t>
            </a:r>
            <a:endParaRPr lang="ko-KR" altLang="en-US" sz="66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60145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0000FF"/>
                </a:solidFill>
                <a:latin typeface="+mn-ea"/>
                <a:ea typeface="+mn-ea"/>
              </a:rPr>
              <a:t>しと</a:t>
            </a:r>
            <a:r>
              <a:rPr lang="en-US" altLang="ko-KR" sz="5400" dirty="0" smtClean="0">
                <a:solidFill>
                  <a:srgbClr val="0000FF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1:8</a:t>
            </a:r>
            <a:endParaRPr lang="ko-KR" altLang="en-US" sz="5400" dirty="0">
              <a:solidFill>
                <a:srgbClr val="0000FF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-24199" y="620688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わたしも　しらずに　サタンに　しょう</a:t>
            </a:r>
            <a:r>
              <a:rPr lang="ja-JP" altLang="en-US" sz="2800" spc="-15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あくされて</a:t>
            </a: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　ぶぶんが</a:t>
            </a:r>
            <a: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ないかと　よくみて</a:t>
            </a: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せいれいのみたし</a:t>
            </a: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をうけて</a:t>
            </a:r>
            <a: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</a:t>
            </a:r>
            <a:r>
              <a:rPr lang="ko-KR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になろう</a:t>
            </a:r>
            <a:r>
              <a:rPr lang="en-US" altLang="ko-KR" sz="28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28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0" y="2164080"/>
            <a:ext cx="6678939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1475213" y="733066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ja-JP" alt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195737" y="723305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85062" y="723304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054001" y="723305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5888963" y="723305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7077620" y="711988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746870" y="752511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</a:t>
            </a:r>
            <a:r>
              <a:rPr lang="ko-KR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みたし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　わたしたちの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ちからなのか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085184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9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-180528" y="836712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サミット</a:t>
            </a:r>
            <a:r>
              <a:rPr lang="en-US" altLang="ko-KR" sz="3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3600" dirty="0" smtClean="0">
                <a:solidFill>
                  <a:srgbClr val="FFC000"/>
                </a:solidFill>
                <a:latin typeface="+mn-ea"/>
                <a:ea typeface="+mn-ea"/>
              </a:rPr>
              <a:t>Summit </a:t>
            </a:r>
            <a:r>
              <a:rPr lang="en-US" altLang="ko-KR" sz="3600" dirty="0" smtClean="0">
                <a:solidFill>
                  <a:schemeClr val="bg1"/>
                </a:solidFill>
                <a:latin typeface="+mn-ea"/>
                <a:ea typeface="+mn-ea"/>
              </a:rPr>
              <a:t>– 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ちょうじょう</a:t>
            </a:r>
            <a:endParaRPr lang="en-US" altLang="ko-KR" sz="3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kumimoji="0" lang="ja-JP" altLang="en-US" sz="2400" spc="-300" dirty="0" err="1" smtClean="0">
                <a:solidFill>
                  <a:schemeClr val="bg1"/>
                </a:solidFill>
                <a:latin typeface="+mn-ea"/>
                <a:ea typeface="+mn-ea"/>
              </a:rPr>
              <a:t>れい</a:t>
            </a:r>
            <a:r>
              <a:rPr kumimoji="0" lang="en-US" altLang="ko-KR" sz="2400" spc="-300" dirty="0" smtClean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kumimoji="0" lang="ja-JP" altLang="en-US" sz="2400" spc="-300" dirty="0" smtClean="0">
                <a:solidFill>
                  <a:schemeClr val="bg1"/>
                </a:solidFill>
                <a:latin typeface="+mn-ea"/>
                <a:ea typeface="+mn-ea"/>
              </a:rPr>
              <a:t>しゅよう７かこく　しゅのうかい</a:t>
            </a:r>
            <a:r>
              <a:rPr kumimoji="0" lang="ja-JP" altLang="en-US" sz="2400" spc="-300" dirty="0" err="1" smtClean="0">
                <a:solidFill>
                  <a:schemeClr val="bg1"/>
                </a:solidFill>
                <a:latin typeface="+mn-ea"/>
                <a:ea typeface="+mn-ea"/>
              </a:rPr>
              <a:t>ぎ</a:t>
            </a:r>
            <a:r>
              <a:rPr kumimoji="0" lang="en-US" altLang="ko-KR" sz="2400" spc="-300" dirty="0" smtClean="0">
                <a:solidFill>
                  <a:schemeClr val="bg1"/>
                </a:solidFill>
                <a:latin typeface="+mn-ea"/>
                <a:ea typeface="+mn-ea"/>
              </a:rPr>
              <a:t>, G20</a:t>
            </a:r>
            <a:r>
              <a:rPr kumimoji="0" lang="ja-JP" altLang="en-US" sz="2400" spc="-300" dirty="0" smtClean="0">
                <a:solidFill>
                  <a:schemeClr val="bg1"/>
                </a:solidFill>
                <a:latin typeface="+mn-ea"/>
                <a:ea typeface="+mn-ea"/>
              </a:rPr>
              <a:t>しゅのうかい</a:t>
            </a:r>
            <a:r>
              <a:rPr kumimoji="0" lang="ja-JP" altLang="en-US" sz="2400" spc="-300" dirty="0" err="1" smtClean="0">
                <a:solidFill>
                  <a:schemeClr val="bg1"/>
                </a:solidFill>
                <a:latin typeface="+mn-ea"/>
                <a:ea typeface="+mn-ea"/>
              </a:rPr>
              <a:t>ぎ</a:t>
            </a:r>
            <a:r>
              <a:rPr kumimoji="0" lang="ja-JP" altLang="en-US" sz="2400" spc="-300" dirty="0" smtClean="0">
                <a:solidFill>
                  <a:schemeClr val="bg1"/>
                </a:solidFill>
                <a:latin typeface="+mn-ea"/>
                <a:ea typeface="+mn-ea"/>
              </a:rPr>
              <a:t>　など</a:t>
            </a:r>
            <a:endParaRPr kumimoji="0" lang="en-US" altLang="ko-KR" sz="2400" spc="-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7277100" cy="424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육각형 26"/>
          <p:cNvSpPr/>
          <p:nvPr/>
        </p:nvSpPr>
        <p:spPr bwMode="auto">
          <a:xfrm>
            <a:off x="771944" y="2984430"/>
            <a:ext cx="2792732" cy="1365997"/>
          </a:xfrm>
          <a:prstGeom prst="hexagon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サタン　</a:t>
            </a:r>
            <a:endParaRPr lang="en-US" altLang="ja-JP" sz="3200" b="1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サミット</a:t>
            </a:r>
            <a:endParaRPr lang="ko-KR" altLang="en-US" sz="32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9" name="그룹 13"/>
          <p:cNvGrpSpPr>
            <a:grpSpLocks/>
          </p:cNvGrpSpPr>
          <p:nvPr/>
        </p:nvGrpSpPr>
        <p:grpSpPr bwMode="auto">
          <a:xfrm>
            <a:off x="5076056" y="2984431"/>
            <a:ext cx="2793588" cy="1365997"/>
            <a:chOff x="2856415" y="2979972"/>
            <a:chExt cx="3501549" cy="3306145"/>
          </a:xfrm>
          <a:solidFill>
            <a:srgbClr val="7E38CC"/>
          </a:solidFill>
        </p:grpSpPr>
        <p:sp>
          <p:nvSpPr>
            <p:cNvPr id="30" name="육각형 29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solidFill>
              <a:srgbClr val="2EC8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2856415" y="2979972"/>
              <a:ext cx="3500462" cy="320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defRPr/>
              </a:pPr>
              <a:endPara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れいてき</a:t>
              </a:r>
              <a:endPara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サミット</a:t>
              </a:r>
              <a:endPara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" name="순서도: 처리 1"/>
          <p:cNvSpPr/>
          <p:nvPr/>
        </p:nvSpPr>
        <p:spPr>
          <a:xfrm>
            <a:off x="771944" y="364172"/>
            <a:ext cx="7488832" cy="700722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+mj-ea"/>
                <a:ea typeface="+mj-ea"/>
              </a:rPr>
              <a:t>２つの　</a:t>
            </a:r>
            <a:r>
              <a:rPr lang="ja-JP" altLang="en-US" sz="3600" dirty="0" smtClean="0">
                <a:solidFill>
                  <a:srgbClr val="FFC000"/>
                </a:solidFill>
                <a:latin typeface="+mj-ea"/>
                <a:ea typeface="+mj-ea"/>
              </a:rPr>
              <a:t>サミット</a:t>
            </a:r>
            <a:r>
              <a:rPr lang="ja-JP" altLang="en-US" sz="3600" dirty="0" smtClean="0">
                <a:latin typeface="+mj-ea"/>
                <a:ea typeface="+mj-ea"/>
              </a:rPr>
              <a:t>が　あります</a:t>
            </a:r>
            <a:endParaRPr lang="ko-KR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altLang="ko-KR" sz="4000" spc="-15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　サミットが</a:t>
            </a:r>
            <a:r>
              <a:rPr lang="ko-KR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よのなかを　しょう</a:t>
            </a:r>
            <a:r>
              <a:rPr lang="ja-JP" altLang="en-US" sz="3200" spc="-15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あくして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3" name="3-1-1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05" y="2604741"/>
            <a:ext cx="4480601" cy="4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7" name="그룹 13"/>
          <p:cNvGrpSpPr>
            <a:grpSpLocks/>
          </p:cNvGrpSpPr>
          <p:nvPr/>
        </p:nvGrpSpPr>
        <p:grpSpPr bwMode="auto">
          <a:xfrm>
            <a:off x="227794" y="3355665"/>
            <a:ext cx="2792732" cy="2305583"/>
            <a:chOff x="2857488" y="2964161"/>
            <a:chExt cx="3500476" cy="3321956"/>
          </a:xfrm>
          <a:solidFill>
            <a:srgbClr val="FFC000"/>
          </a:solidFill>
        </p:grpSpPr>
        <p:sp>
          <p:nvSpPr>
            <p:cNvPr id="8" name="육각형 7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2857496" y="2964161"/>
              <a:ext cx="3500461" cy="279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defRPr/>
              </a:pPr>
              <a:endParaRPr lang="en-US" altLang="ja-JP" sz="24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そうせいき</a:t>
              </a:r>
              <a:r>
                <a:rPr lang="en-US" altLang="ko-KR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ja-JP" altLang="en-US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</a:t>
              </a:r>
              <a:r>
                <a:rPr lang="ja-JP" altLang="en-US" sz="2400" spc="-150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う</a:t>
              </a:r>
              <a:endParaRPr lang="en-US" altLang="ko-KR" sz="24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そうせいき</a:t>
              </a:r>
              <a:r>
                <a:rPr lang="en-US" altLang="ko-KR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ja-JP" altLang="en-US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400" spc="-15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そうせいき</a:t>
              </a:r>
              <a:r>
                <a:rPr lang="en-US" altLang="ko-KR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11</a:t>
              </a:r>
              <a:r>
                <a:rPr lang="ja-JP" altLang="en-US" sz="24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4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7" name="그룹 13"/>
          <p:cNvGrpSpPr>
            <a:grpSpLocks/>
          </p:cNvGrpSpPr>
          <p:nvPr/>
        </p:nvGrpSpPr>
        <p:grpSpPr bwMode="auto">
          <a:xfrm>
            <a:off x="3044246" y="1804049"/>
            <a:ext cx="2809138" cy="2156406"/>
            <a:chOff x="2857488" y="3071809"/>
            <a:chExt cx="3521039" cy="3214308"/>
          </a:xfrm>
          <a:solidFill>
            <a:srgbClr val="AAFF43"/>
          </a:solidFill>
        </p:grpSpPr>
        <p:sp>
          <p:nvSpPr>
            <p:cNvPr id="18" name="육각형 17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2878065" y="3071809"/>
              <a:ext cx="3500462" cy="302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ko-KR" altLang="en-US" sz="2400" dirty="0">
                  <a:solidFill>
                    <a:srgbClr val="008000"/>
                  </a:solidFill>
                  <a:latin typeface="ＭＳ Ｐゴシック" panose="020B0600070205080204" pitchFamily="50" charset="-128"/>
                  <a:ea typeface="HY견고딕" pitchFamily="18" charset="-127"/>
                </a:rPr>
                <a:t> </a:t>
              </a: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しと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</a:t>
              </a: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しと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16</a:t>
              </a: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しと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19</a:t>
              </a: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0" name="그룹 13"/>
          <p:cNvGrpSpPr>
            <a:grpSpLocks/>
          </p:cNvGrpSpPr>
          <p:nvPr/>
        </p:nvGrpSpPr>
        <p:grpSpPr bwMode="auto">
          <a:xfrm>
            <a:off x="5886573" y="3355665"/>
            <a:ext cx="2793588" cy="2389553"/>
            <a:chOff x="2856415" y="2979972"/>
            <a:chExt cx="3501549" cy="3306145"/>
          </a:xfrm>
          <a:solidFill>
            <a:srgbClr val="7E38CC"/>
          </a:solidFill>
        </p:grpSpPr>
        <p:sp>
          <p:nvSpPr>
            <p:cNvPr id="21" name="육각형 20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solidFill>
              <a:srgbClr val="2EC8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2856415" y="2979972"/>
              <a:ext cx="3500462" cy="264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みしんじゃ</a:t>
              </a:r>
              <a:endPara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ja-JP" alt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つのうんめい</a:t>
              </a:r>
              <a:endPara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139952" y="4500275"/>
            <a:ext cx="1152128" cy="646331"/>
          </a:xfrm>
          <a:prstGeom prst="rect">
            <a:avLst/>
          </a:prstGeom>
          <a:solidFill>
            <a:srgbClr val="2AB5B5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ほろびる</a:t>
            </a:r>
            <a:r>
              <a:rPr lang="ja-JP" altLang="en-US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ちょくぜん</a:t>
            </a:r>
            <a:endParaRPr lang="ja-JP" altLang="en-US" b="1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spc="-15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600" spc="-150" dirty="0">
                <a:solidFill>
                  <a:srgbClr val="FFC000"/>
                </a:solidFill>
                <a:latin typeface="ＭＳ Ｐゴシック" panose="020B0600070205080204" pitchFamily="50" charset="-128"/>
              </a:rPr>
              <a:t>サタン　サミットが</a:t>
            </a:r>
            <a:r>
              <a:rPr lang="ko-KR" altLang="en-US" sz="3600" spc="-150" dirty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spc="-15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よのなかを　しょう</a:t>
            </a:r>
            <a:r>
              <a:rPr lang="ja-JP" altLang="en-US" sz="3600" spc="-150" dirty="0" err="1">
                <a:solidFill>
                  <a:schemeClr val="bg1"/>
                </a:solidFill>
                <a:latin typeface="ＭＳ Ｐゴシック" panose="020B0600070205080204" pitchFamily="50" charset="-128"/>
              </a:rPr>
              <a:t>あく</a:t>
            </a:r>
            <a:r>
              <a:rPr lang="ja-JP" altLang="en-US" sz="3600" spc="-150" dirty="0" err="1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>して</a:t>
            </a:r>
            <a:r>
              <a:rPr lang="en-US" altLang="ja-JP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/>
            </a:r>
            <a:br>
              <a:rPr lang="en-US" altLang="ja-JP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</a:b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>います</a:t>
            </a:r>
            <a:endParaRPr lang="en-US" altLang="ko-KR" sz="3200" spc="-15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978">
            <a:off x="260875" y="4264640"/>
            <a:ext cx="3431192" cy="21405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33" y="1268760"/>
            <a:ext cx="2435467" cy="328344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7096"/>
            <a:ext cx="4597108" cy="20449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12" y="3965613"/>
            <a:ext cx="4054667" cy="28923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43482" y="5971566"/>
            <a:ext cx="164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かみとともに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순서도: 처리 1"/>
          <p:cNvSpPr/>
          <p:nvPr/>
        </p:nvSpPr>
        <p:spPr>
          <a:xfrm>
            <a:off x="107504" y="364172"/>
            <a:ext cx="8856984" cy="700722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よを　いかす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3600" dirty="0"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581479"/>
            <a:ext cx="7416824" cy="52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れいてきサミットが</a:t>
            </a:r>
            <a:r>
              <a:rPr lang="ko-KR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そなえるべき　けいやくが　あります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1479"/>
            <a:ext cx="7507917" cy="5276521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0" y="1268760"/>
            <a:ext cx="8094566" cy="16180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 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</a:t>
            </a:r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-&gt; 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-&gt; 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9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233" y="0"/>
            <a:ext cx="9127767" cy="6873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pc="-15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pc="-150" dirty="0">
                <a:solidFill>
                  <a:srgbClr val="FFC000"/>
                </a:solidFill>
                <a:latin typeface="ＭＳ Ｐゴシック" panose="020B0600070205080204" pitchFamily="50" charset="-128"/>
              </a:rPr>
              <a:t>れいてきサミットが</a:t>
            </a:r>
            <a:r>
              <a:rPr lang="ko-KR" altLang="en-US" spc="-150" dirty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spc="-15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そなえるべき　</a:t>
            </a:r>
            <a:r>
              <a:rPr lang="en-US" altLang="ja-JP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/>
            </a:r>
            <a:br>
              <a:rPr lang="en-US" altLang="ja-JP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</a:b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>けいやく</a:t>
            </a:r>
            <a:r>
              <a:rPr lang="ja-JP" altLang="en-US" sz="3600" spc="-15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が　あります</a:t>
            </a:r>
            <a:endParaRPr lang="en-US" altLang="ko-KR" sz="2800" spc="-15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00" y="3645024"/>
            <a:ext cx="4895785" cy="32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16233" y="1360795"/>
            <a:ext cx="5491871" cy="161802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れいはいで　</a:t>
            </a:r>
            <a:r>
              <a:rPr lang="ja-JP" altLang="en-US" sz="28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いやくを　にぎる　けいはい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0" y="2780928"/>
            <a:ext cx="5830919" cy="16180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げんばで　</a:t>
            </a:r>
            <a:r>
              <a:rPr lang="ja-JP" altLang="en-US" sz="2800" dirty="0" err="1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</a:t>
            </a:r>
            <a:r>
              <a:rPr lang="ja-JP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いやくを　あじわう　でんどう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0" y="5024908"/>
            <a:ext cx="5830919" cy="1618023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　ぜんたいを　ささげる　いきた　そなえもの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6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44445" y="-66361"/>
            <a:ext cx="9537842" cy="6947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65" y="2606031"/>
            <a:ext cx="5873621" cy="4127947"/>
          </a:xfrm>
          <a:prstGeom prst="rect">
            <a:avLst/>
          </a:prstGeom>
        </p:spPr>
      </p:pic>
      <p:sp>
        <p:nvSpPr>
          <p:cNvPr id="4" name="십이각형 3"/>
          <p:cNvSpPr/>
          <p:nvPr/>
        </p:nvSpPr>
        <p:spPr>
          <a:xfrm>
            <a:off x="-26697" y="1769860"/>
            <a:ext cx="2429987" cy="822728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3544526" y="1729273"/>
            <a:ext cx="2358474" cy="812972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ぎのう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7044236" y="1729273"/>
            <a:ext cx="2272032" cy="838495"/>
          </a:xfrm>
          <a:prstGeom prst="dodec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れいてきサミットが</a:t>
            </a:r>
            <a:r>
              <a:rPr lang="ko-KR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うける　こたえが　</a:t>
            </a:r>
            <a: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521038" y="1974246"/>
            <a:ext cx="1023488" cy="413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5987096" y="1941542"/>
            <a:ext cx="1023488" cy="413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0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3" grpId="0" animBg="1"/>
      <p:bldP spid="2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21164</TotalTime>
  <Words>133</Words>
  <Application>Microsoft Office PowerPoint</Application>
  <PresentationFormat>画面に合わせる (4:3)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26" baseType="lpstr">
      <vt:lpstr>Apple SD 산돌고딕 Neo 강한 볼드체</vt:lpstr>
      <vt:lpstr>굴림</vt:lpstr>
      <vt:lpstr>HY견고딕</vt:lpstr>
      <vt:lpstr>HY헤드라인M</vt:lpstr>
      <vt:lpstr>KT&amp;G 상상제목 B</vt:lpstr>
      <vt:lpstr>KT&amp;G 상상제목OTF B</vt:lpstr>
      <vt:lpstr>맑은 고딕</vt:lpstr>
      <vt:lpstr>휴먼모음T</vt:lpstr>
      <vt:lpstr>ＭＳ Ｐゴシック</vt:lpstr>
      <vt:lpstr>경기천년제목V Bold</vt:lpstr>
      <vt:lpstr>Arial</vt:lpstr>
      <vt:lpstr>Helvetica</vt:lpstr>
      <vt:lpstr>Office 테마</vt:lpstr>
      <vt:lpstr>1_Office 테마</vt:lpstr>
      <vt:lpstr>3_Office 테마</vt:lpstr>
      <vt:lpstr>PowerPoint プレゼンテーション</vt:lpstr>
      <vt:lpstr>PowerPoint プレゼンテーション</vt:lpstr>
      <vt:lpstr>PowerPoint プレゼンテーション</vt:lpstr>
      <vt:lpstr>   1. サタン　サミットが よのなかを　しょうあくしています</vt:lpstr>
      <vt:lpstr> 1. サタン　サミットが よのなかを　しょうあくして います</vt:lpstr>
      <vt:lpstr>PowerPoint プレゼンテーション</vt:lpstr>
      <vt:lpstr>   2. れいてきサミットが そなえるべき　けいやくが　あります</vt:lpstr>
      <vt:lpstr>   2. れいてきサミットが そなえるべき　 けいやくが　あります</vt:lpstr>
      <vt:lpstr>   3. れいてきサミットが うける　こたえが　 あります</vt:lpstr>
      <vt:lpstr>   わたしも　しらずに　サタンに　しょうあくされている　ぶぶんが ないかと　よくみて　せいれいのみたしをうけて 　れいてきサミット になろう!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김종윤</dc:creator>
  <cp:lastModifiedBy>佐々木智香子</cp:lastModifiedBy>
  <cp:revision>1833</cp:revision>
  <dcterms:created xsi:type="dcterms:W3CDTF">2008-03-21T01:39:31Z</dcterms:created>
  <dcterms:modified xsi:type="dcterms:W3CDTF">2019-01-12T02:59:51Z</dcterms:modified>
</cp:coreProperties>
</file>