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54" r:id="rId2"/>
  </p:sldMasterIdLst>
  <p:notesMasterIdLst>
    <p:notesMasterId r:id="rId12"/>
  </p:notesMasterIdLst>
  <p:handoutMasterIdLst>
    <p:handoutMasterId r:id="rId13"/>
  </p:handoutMasterIdLst>
  <p:sldIdLst>
    <p:sldId id="259" r:id="rId3"/>
    <p:sldId id="333" r:id="rId4"/>
    <p:sldId id="330" r:id="rId5"/>
    <p:sldId id="316" r:id="rId6"/>
    <p:sldId id="332" r:id="rId7"/>
    <p:sldId id="324" r:id="rId8"/>
    <p:sldId id="325" r:id="rId9"/>
    <p:sldId id="319" r:id="rId10"/>
    <p:sldId id="334" r:id="rId11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66"/>
    <a:srgbClr val="FFCCFF"/>
    <a:srgbClr val="0000FF"/>
    <a:srgbClr val="FF99FF"/>
    <a:srgbClr val="66FFFF"/>
    <a:srgbClr val="00FFFF"/>
    <a:srgbClr val="2EC8FE"/>
    <a:srgbClr val="000000"/>
    <a:srgbClr val="007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7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40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160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16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4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1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5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68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92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8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17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  <p:sldLayoutId id="214748676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ictures\1파워포인트 배경\일반\001눈하늘1 복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7" y="-44450"/>
            <a:ext cx="9144000" cy="6858000"/>
          </a:xfrm>
          <a:prstGeom prst="rect">
            <a:avLst/>
          </a:prstGeom>
          <a:noFill/>
        </p:spPr>
      </p:pic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-34925" y="0"/>
            <a:ext cx="9144000" cy="6902450"/>
            <a:chOff x="0" y="0"/>
            <a:chExt cx="5760" cy="4348"/>
          </a:xfrm>
        </p:grpSpPr>
        <p:sp>
          <p:nvSpPr>
            <p:cNvPr id="3077" name="Line 24"/>
            <p:cNvSpPr>
              <a:spLocks noChangeShapeType="1"/>
            </p:cNvSpPr>
            <p:nvPr/>
          </p:nvSpPr>
          <p:spPr bwMode="auto">
            <a:xfrm>
              <a:off x="0" y="64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8" name="Line 25"/>
            <p:cNvSpPr>
              <a:spLocks noChangeShapeType="1"/>
            </p:cNvSpPr>
            <p:nvPr/>
          </p:nvSpPr>
          <p:spPr bwMode="auto">
            <a:xfrm>
              <a:off x="0" y="4292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9" name="Line 26"/>
            <p:cNvSpPr>
              <a:spLocks noChangeShapeType="1"/>
            </p:cNvSpPr>
            <p:nvPr/>
          </p:nvSpPr>
          <p:spPr bwMode="auto">
            <a:xfrm>
              <a:off x="68" y="0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0" name="Line 27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1676" y="-11259"/>
            <a:ext cx="8998810" cy="5250660"/>
            <a:chOff x="60928" y="-2093603"/>
            <a:chExt cx="8998702" cy="5249081"/>
          </a:xfrm>
        </p:grpSpPr>
        <p:pic>
          <p:nvPicPr>
            <p:cNvPr id="10" name="타이틀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204" y="-526107"/>
              <a:ext cx="6613426" cy="368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38"/>
            <p:cNvSpPr>
              <a:spLocks noChangeArrowheads="1"/>
            </p:cNvSpPr>
            <p:nvPr/>
          </p:nvSpPr>
          <p:spPr bwMode="auto">
            <a:xfrm>
              <a:off x="60928" y="-2093603"/>
              <a:ext cx="1195827" cy="2461473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en-US" altLang="ko-KR" sz="160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Apple SD 산돌고딕 Neo 강한 볼드체"/>
                  <a:sym typeface="Apple SD 산돌고딕 Neo 강한 볼드체"/>
                </a:rPr>
                <a:t>4</a:t>
              </a:r>
              <a:endParaRPr kumimoji="0" lang="ko-KR" altLang="ko-KR" sz="16000" dirty="0">
                <a:latin typeface="HY헤드라인M" panose="02030600000101010101" pitchFamily="18" charset="-127"/>
                <a:ea typeface="HY헤드라인M" panose="02030600000101010101" pitchFamily="18" charset="-127"/>
                <a:cs typeface="Apple SD 산돌고딕 Neo 강한 볼드체"/>
                <a:sym typeface="Apple SD 산돌고딕 Neo 강한 볼드체"/>
              </a:endParaRPr>
            </a:p>
          </p:txBody>
        </p:sp>
        <p:sp>
          <p:nvSpPr>
            <p:cNvPr id="12" name="Shape 39"/>
            <p:cNvSpPr>
              <a:spLocks noChangeArrowheads="1"/>
            </p:cNvSpPr>
            <p:nvPr/>
          </p:nvSpPr>
          <p:spPr bwMode="auto">
            <a:xfrm>
              <a:off x="1212873" y="-1176312"/>
              <a:ext cx="1282387" cy="1538420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ja-JP" altLang="en-US" sz="10000" dirty="0" smtClean="0">
                  <a:latin typeface="+mn-ea"/>
                  <a:ea typeface="+mn-ea"/>
                  <a:cs typeface="Apple SD 산돌고딕 Neo 강한 볼드체"/>
                  <a:sym typeface="Apple SD 산돌고딕 Neo 강한 볼드체"/>
                </a:rPr>
                <a:t>か</a:t>
              </a:r>
              <a:endParaRPr kumimoji="0" lang="ko-KR" altLang="ko-KR" sz="10000" dirty="0">
                <a:latin typeface="+mn-ea"/>
                <a:ea typeface="+mn-ea"/>
                <a:cs typeface="Apple SD 산돌고딕 Neo 강한 볼드체"/>
                <a:sym typeface="Apple SD 산돌고딕 Neo 강한 볼드체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75501" y="1845026"/>
            <a:ext cx="399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 err="1" smtClean="0">
                <a:latin typeface="+mn-ea"/>
                <a:ea typeface="+mn-ea"/>
              </a:rPr>
              <a:t>てんめい</a:t>
            </a:r>
            <a:endParaRPr lang="ko-KR" altLang="en-US" sz="72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6787" y="357713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しと</a:t>
            </a:r>
            <a:r>
              <a:rPr lang="en-US" altLang="ko-KR" sz="5400" dirty="0" smtClean="0">
                <a:solidFill>
                  <a:srgbClr val="0000FF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1:14</a:t>
            </a:r>
            <a:endParaRPr lang="ko-KR" altLang="en-US" sz="5400" dirty="0">
              <a:solidFill>
                <a:srgbClr val="0000FF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2321004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err="1" smtClean="0">
                <a:solidFill>
                  <a:schemeClr val="bg1"/>
                </a:solidFill>
                <a:latin typeface="+mn-ea"/>
                <a:ea typeface="+mn-ea"/>
              </a:rPr>
              <a:t>てんめい</a:t>
            </a:r>
            <a:r>
              <a:rPr lang="ko-KR" altLang="en-US" sz="6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6600" dirty="0" smtClean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endParaRPr lang="en-US" altLang="ko-KR" sz="6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ja-JP" altLang="en-US" sz="6600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6600" dirty="0" smtClean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てんから　あたえられた　めいれい</a:t>
            </a:r>
            <a:endParaRPr lang="ko-KR" altLang="en-US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44445" y="-66361"/>
            <a:ext cx="9537842" cy="6947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2" y="2128290"/>
            <a:ext cx="5873621" cy="4127947"/>
          </a:xfrm>
          <a:prstGeom prst="rect">
            <a:avLst/>
          </a:prstGeom>
        </p:spPr>
      </p:pic>
      <p:sp>
        <p:nvSpPr>
          <p:cNvPr id="4" name="십이각형 3"/>
          <p:cNvSpPr/>
          <p:nvPr/>
        </p:nvSpPr>
        <p:spPr>
          <a:xfrm>
            <a:off x="3491879" y="2128290"/>
            <a:ext cx="2429987" cy="822728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6730095" y="3182081"/>
            <a:ext cx="2358474" cy="812972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0" y="4561057"/>
            <a:ext cx="2279188" cy="870068"/>
          </a:xfrm>
          <a:prstGeom prst="dodec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6425736" y="1866173"/>
            <a:ext cx="892464" cy="188078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723880" y="5409704"/>
            <a:ext cx="933044" cy="936104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748001" y="3821086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왼쪽 화살표 4"/>
          <p:cNvSpPr/>
          <p:nvPr/>
        </p:nvSpPr>
        <p:spPr>
          <a:xfrm>
            <a:off x="4059755" y="6072016"/>
            <a:ext cx="763844" cy="389488"/>
          </a:xfrm>
          <a:prstGeom prst="leftArrow">
            <a:avLst>
              <a:gd name="adj1" fmla="val 571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십이각형 24"/>
          <p:cNvSpPr/>
          <p:nvPr/>
        </p:nvSpPr>
        <p:spPr>
          <a:xfrm>
            <a:off x="53839" y="2951018"/>
            <a:ext cx="2238258" cy="903482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6871968" y="4708207"/>
            <a:ext cx="2272032" cy="83849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638413" y="4017205"/>
            <a:ext cx="4688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 rot="10800000">
            <a:off x="6863030" y="5556692"/>
            <a:ext cx="1214434" cy="963099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4863024" y="5733256"/>
            <a:ext cx="2008943" cy="903943"/>
          </a:xfrm>
          <a:prstGeom prst="dodec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ダビデ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십이각형 18"/>
          <p:cNvSpPr/>
          <p:nvPr/>
        </p:nvSpPr>
        <p:spPr>
          <a:xfrm>
            <a:off x="1682421" y="5733256"/>
            <a:ext cx="2357622" cy="961141"/>
          </a:xfrm>
          <a:prstGeom prst="dodecago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エリシャ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49534"/>
            <a:ext cx="9144000" cy="739606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4000" spc="-15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</a:t>
            </a:r>
            <a:r>
              <a:rPr lang="ko-KR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ひとたちが　います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-134751" y="928395"/>
            <a:ext cx="9528148" cy="161802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みた　ひとは　れいてきサミット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ぶんかサミットに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05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오른쪽 화살표 13"/>
          <p:cNvSpPr/>
          <p:nvPr/>
        </p:nvSpPr>
        <p:spPr>
          <a:xfrm>
            <a:off x="-12251" y="332656"/>
            <a:ext cx="8760715" cy="183404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みた　ひとは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てんめいを　さとるようになります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308065" cy="4433272"/>
          </a:xfrm>
          <a:prstGeom prst="rect">
            <a:avLst/>
          </a:prstGeom>
        </p:spPr>
      </p:pic>
      <p:sp>
        <p:nvSpPr>
          <p:cNvPr id="5" name="육각형 4"/>
          <p:cNvSpPr/>
          <p:nvPr/>
        </p:nvSpPr>
        <p:spPr>
          <a:xfrm>
            <a:off x="1547664" y="2166703"/>
            <a:ext cx="5832648" cy="90225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いのちを　かけた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だいきょうかいの　でしたち</a:t>
            </a:r>
            <a:endParaRPr lang="ko-KR" altLang="en-US" sz="2800" dirty="0"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000" spc="-150" dirty="0" err="1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てんめいを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　ひとが　もっていた　</a:t>
            </a:r>
            <a: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けいやくが　あります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4728"/>
            <a:ext cx="6308065" cy="4433272"/>
          </a:xfrm>
          <a:prstGeom prst="rect">
            <a:avLst/>
          </a:prstGeom>
        </p:spPr>
      </p:pic>
      <p:sp>
        <p:nvSpPr>
          <p:cNvPr id="4" name="모서리가 둥근 사각형 설명선 3"/>
          <p:cNvSpPr/>
          <p:nvPr/>
        </p:nvSpPr>
        <p:spPr>
          <a:xfrm>
            <a:off x="305526" y="1628800"/>
            <a:ext cx="2682298" cy="981690"/>
          </a:xfrm>
          <a:prstGeom prst="wedgeRoundRectCallout">
            <a:avLst>
              <a:gd name="adj1" fmla="val 44182"/>
              <a:gd name="adj2" fmla="val 9263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2800" b="1" dirty="0"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3230851" y="1628800"/>
            <a:ext cx="2682298" cy="981690"/>
          </a:xfrm>
          <a:prstGeom prst="wedgeRoundRectCallout">
            <a:avLst>
              <a:gd name="adj1" fmla="val 2861"/>
              <a:gd name="adj2" fmla="val 9404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</a:t>
            </a:r>
            <a:endParaRPr lang="ko-KR" altLang="en-US" sz="2800" b="1" dirty="0"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6144721" y="1628800"/>
            <a:ext cx="2682298" cy="981690"/>
          </a:xfrm>
          <a:prstGeom prst="wedgeRoundRectCallout">
            <a:avLst>
              <a:gd name="adj1" fmla="val -48274"/>
              <a:gd name="adj2" fmla="val 10533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</a:t>
            </a:r>
            <a:r>
              <a:rPr lang="ja-JP" altLang="en-US" sz="28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</a:t>
            </a:r>
            <a:endParaRPr lang="ko-KR" altLang="en-US" sz="2800" b="1" dirty="0"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6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44445" y="-66361"/>
            <a:ext cx="9537842" cy="6947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000" spc="-150" dirty="0" err="1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てんめいを</a:t>
            </a:r>
            <a:r>
              <a:rPr lang="ko-KR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　ひとたちが　あつまって　</a:t>
            </a:r>
            <a: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　ことが　あります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08" y="2780928"/>
            <a:ext cx="6624736" cy="4099917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251520" y="1400897"/>
            <a:ext cx="8640959" cy="195609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このひとたち</a:t>
            </a:r>
            <a:r>
              <a:rPr lang="ja-JP" altLang="en-US" sz="2800" spc="-1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、ふじんたちや　イエスの</a:t>
            </a:r>
            <a:r>
              <a:rPr lang="ja-JP" altLang="en-US" sz="2800" spc="-15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はは</a:t>
            </a: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マリヤ、</a:t>
            </a:r>
            <a:endParaRPr lang="en-US" altLang="ja-JP" sz="2800" spc="-15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および　イエスの　きょうだいたちと　とも</a:t>
            </a:r>
            <a:r>
              <a:rPr lang="ja-JP" altLang="en-US" sz="2800" spc="-1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に、</a:t>
            </a: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　こころを　あわせ、いのりに　せんねんして</a:t>
            </a:r>
            <a:r>
              <a:rPr lang="ja-JP" altLang="en-US" sz="2800" spc="-1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</a:t>
            </a:r>
            <a:r>
              <a:rPr lang="ja-JP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2800" spc="-15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2800" spc="-15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ko-KR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1:14</a:t>
            </a:r>
            <a:r>
              <a:rPr lang="en-US" altLang="ko-KR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0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오른쪽 화살표 11"/>
          <p:cNvSpPr/>
          <p:nvPr/>
        </p:nvSpPr>
        <p:spPr>
          <a:xfrm>
            <a:off x="0" y="19117"/>
            <a:ext cx="6876256" cy="13681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あらかじめ　みた　からです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08" y="2780928"/>
            <a:ext cx="6624736" cy="4099917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0" y="1100898"/>
            <a:ext cx="8316416" cy="144015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イスラエルの　すくいを　あらかじめ　みた　からです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0" y="2186871"/>
            <a:ext cx="9036496" cy="14401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ふくいんかを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あらかじめ　みた　からです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9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-24199" y="620688"/>
            <a:ext cx="9144000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まえもって　みて</a:t>
            </a:r>
            <a: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b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spc="-150" dirty="0" err="1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　てんめい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まっとうする</a:t>
            </a:r>
            <a:r>
              <a:rPr lang="ko-KR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レムナントに　なりましょう</a:t>
            </a:r>
            <a: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8" y="2424728"/>
            <a:ext cx="6308065" cy="44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てんめい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について　フォーラム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21233</TotalTime>
  <Words>87</Words>
  <Application>Microsoft Office PowerPoint</Application>
  <PresentationFormat>画面に合わせる (4:3)</PresentationFormat>
  <Paragraphs>51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Apple SD 산돌고딕 Neo 강한 볼드체</vt:lpstr>
      <vt:lpstr>굴림</vt:lpstr>
      <vt:lpstr>HY견고딕</vt:lpstr>
      <vt:lpstr>HY헤드라인M</vt:lpstr>
      <vt:lpstr>KT&amp;G 상상제목 B</vt:lpstr>
      <vt:lpstr>KT&amp;G 상상제목OTF B</vt:lpstr>
      <vt:lpstr>맑은 고딕</vt:lpstr>
      <vt:lpstr>ＭＳ Ｐゴシック</vt:lpstr>
      <vt:lpstr>경기천년제목V Bold</vt:lpstr>
      <vt:lpstr>Arial</vt:lpstr>
      <vt:lpstr>Helvetica</vt:lpstr>
      <vt:lpstr>Office 테마</vt:lpstr>
      <vt:lpstr>3_Office 테마</vt:lpstr>
      <vt:lpstr>PowerPoint プレゼンテーション</vt:lpstr>
      <vt:lpstr>PowerPoint プレゼンテーション</vt:lpstr>
      <vt:lpstr>   1. みらいを あらかじめ　みた 　ひとたちが　います</vt:lpstr>
      <vt:lpstr>PowerPoint プレゼンテーション</vt:lpstr>
      <vt:lpstr>   2. てんめいを みた　ひとが　もっていた　 けいやくが　あります</vt:lpstr>
      <vt:lpstr> 3. てんめいを みた　ひとたちが　あつまって　 した　ことが　あります</vt:lpstr>
      <vt:lpstr>PowerPoint プレゼンテーション</vt:lpstr>
      <vt:lpstr>   みらいを　まえもって　みて  せかいふくいんかの　てんめいを  まっとうする 　レムナントに　なりましょう!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김종윤</dc:creator>
  <cp:lastModifiedBy>佐々木智香子</cp:lastModifiedBy>
  <cp:revision>1836</cp:revision>
  <dcterms:created xsi:type="dcterms:W3CDTF">2008-03-21T01:39:31Z</dcterms:created>
  <dcterms:modified xsi:type="dcterms:W3CDTF">2019-01-18T01:53:32Z</dcterms:modified>
</cp:coreProperties>
</file>