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2" r:id="rId2"/>
    <p:sldId id="280" r:id="rId3"/>
    <p:sldId id="315" r:id="rId4"/>
    <p:sldId id="316" r:id="rId5"/>
    <p:sldId id="274" r:id="rId6"/>
    <p:sldId id="313" r:id="rId7"/>
    <p:sldId id="306" r:id="rId8"/>
    <p:sldId id="312" r:id="rId9"/>
    <p:sldId id="307" r:id="rId10"/>
    <p:sldId id="308" r:id="rId11"/>
    <p:sldId id="311" r:id="rId12"/>
    <p:sldId id="314" r:id="rId13"/>
    <p:sldId id="309" r:id="rId14"/>
    <p:sldId id="317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ECFF"/>
    <a:srgbClr val="FFCCFF"/>
    <a:srgbClr val="FF99FF"/>
    <a:srgbClr val="FFFF99"/>
    <a:srgbClr val="FFFF66"/>
    <a:srgbClr val="FF7C80"/>
    <a:srgbClr val="00CC00"/>
    <a:srgbClr val="00FF00"/>
    <a:srgbClr val="C3E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31" autoAdjust="0"/>
    <p:restoredTop sz="92537" autoAdjust="0"/>
  </p:normalViewPr>
  <p:slideViewPr>
    <p:cSldViewPr>
      <p:cViewPr varScale="1">
        <p:scale>
          <a:sx n="100" d="100"/>
          <a:sy n="100" d="100"/>
        </p:scale>
        <p:origin x="9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2019-05-31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250228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026" name="Picture 2" descr="C:\Users\Administrator\Desktop\KakaoTalk_20190531_135328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264596" cy="51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-12318" y="0"/>
            <a:ext cx="926254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24714" y="3645024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1:14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32685" y="8937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</a:t>
            </a:r>
            <a:r>
              <a:rPr lang="ja-JP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ja-JP" altLang="en-US" sz="6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おくぎ</a:t>
            </a:r>
            <a:r>
              <a:rPr lang="ko-KR" altLang="en-US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8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</a:t>
            </a:r>
            <a:r>
              <a:rPr lang="ja-JP" altLang="en-US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かんしゃ</a:t>
            </a:r>
            <a:r>
              <a:rPr lang="ko-KR" altLang="en-US" sz="2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사각형 설명선 2"/>
          <p:cNvSpPr/>
          <p:nvPr/>
        </p:nvSpPr>
        <p:spPr>
          <a:xfrm>
            <a:off x="3059832" y="133566"/>
            <a:ext cx="5904656" cy="4231538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インマヌエルの</a:t>
            </a:r>
            <a:endParaRPr lang="en-US" altLang="ja-JP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しゅくふくを　あじわって</a:t>
            </a:r>
            <a:endParaRPr lang="en-US" altLang="ja-JP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ちの　はてまで</a:t>
            </a:r>
            <a:endParaRPr lang="en-US" altLang="ja-JP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キリストの　でしを　</a:t>
            </a:r>
            <a:endParaRPr lang="en-US" altLang="ja-JP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みつけて　たてましょう</a:t>
            </a:r>
            <a:endParaRPr lang="ko-KR" altLang="en-US" sz="4400" b="1" spc="-200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5867"/>
            <a:ext cx="4355976" cy="506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8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320" y="4149080"/>
            <a:ext cx="1927281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12907"/>
            <a:ext cx="3312367" cy="444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사각형 설명선 3"/>
          <p:cNvSpPr/>
          <p:nvPr/>
        </p:nvSpPr>
        <p:spPr>
          <a:xfrm>
            <a:off x="323528" y="260648"/>
            <a:ext cx="8640960" cy="192728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やんでいる　ひとを　いやして</a:t>
            </a:r>
            <a:endParaRPr lang="en-US" altLang="ja-JP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つくられた　ものに</a:t>
            </a:r>
            <a:endParaRPr lang="en-US" altLang="ja-JP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つたえましょう</a:t>
            </a:r>
            <a:endParaRPr lang="en-US" altLang="ko-KR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185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4486 C -0.02396 0.03862 -0.01285 0.04718 -0.02361 0.03376 C -0.03316 0.02174 -0.04445 0.01179 -0.05226 -0.00278 C -0.05955 -0.01457 -0.06389 -0.02845 -0.07344 -0.03377 C -0.07778 -0.04579 -0.07466 -0.05111 -0.08316 -0.05597 C -0.0875 -0.06823 -0.10035 -0.07493 -0.10868 -0.07563 C -0.16163 -0.08071 -0.21302 -0.08626 -0.26563 -0.0895 C -0.2816 -0.09297 -0.29827 -0.09621 -0.31372 -0.08626 C -0.31684 -0.08095 -0.31927 -0.07262 -0.32344 -0.07008 C -0.32986 -0.06614 -0.33611 -0.06291 -0.34271 -0.05874 C -0.34306 -0.05597 -0.34462 -0.05319 -0.34462 -0.04996 C -0.34358 -0.04325 -0.33768 -0.04117 -0.33455 -0.03631 C -0.32986 -0.0296 -0.32691 -0.02244 -0.32153 -0.01642 C -0.31927 -0.01966 -0.31563 -0.02128 -0.31372 -0.02567 C -0.30903 -0.03446 -0.30747 -0.04741 -0.30243 -0.05597 C -0.29323 -0.07193 -0.28785 -0.08812 -0.28472 -0.10916 C -0.28924 -0.14478 -0.28351 -0.12165 -0.32483 -0.12581 C -0.32917 -0.12581 -0.33386 -0.12789 -0.33768 -0.12859 C -0.34896 -0.13576 -0.35886 -0.14801 -0.36997 -0.15403 C -0.3816 -0.1679 -0.36719 -0.15194 -0.38056 -0.16212 C -0.38594 -0.16559 -0.39045 -0.17276 -0.39549 -0.176 C -0.40903 -0.1864 -0.425 -0.18941 -0.43854 -0.20167 L -0.55712 -0.25694 " pathEditMode="relative" rAng="0" ptsTypes="fffffffffffffffffffff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1" y="-14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사각형 설명선 2"/>
          <p:cNvSpPr/>
          <p:nvPr/>
        </p:nvSpPr>
        <p:spPr>
          <a:xfrm>
            <a:off x="755576" y="260648"/>
            <a:ext cx="7632848" cy="2880320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</a:t>
            </a:r>
            <a:r>
              <a:rPr lang="ja-JP" altLang="en-US" sz="48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いれいの　みたしの　ちからを　うけて　</a:t>
            </a:r>
            <a:r>
              <a:rPr lang="en-US" altLang="ko-KR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</a:t>
            </a:r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かこくを　いかす　</a:t>
            </a:r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しゅくふくの　</a:t>
            </a:r>
            <a:endParaRPr lang="en-US" altLang="ja-JP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しょうにんです</a:t>
            </a:r>
            <a:endParaRPr lang="en-US" altLang="ko-KR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3989"/>
            <a:ext cx="5184576" cy="353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91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8829" y="5013176"/>
            <a:ext cx="89289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P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- Practice    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ゆめを　なしとげる　わたしの　じんせい</a:t>
            </a:r>
            <a:r>
              <a:rPr lang="ja-JP" altLang="en-US" sz="25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66003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44027" y="1556793"/>
            <a:ext cx="892899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V</a:t>
            </a:r>
            <a:r>
              <a:rPr lang="en-US" altLang="ko-KR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</a:t>
            </a:r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en-US" altLang="ko-KR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Vision    </a:t>
            </a:r>
            <a:r>
              <a:rPr lang="ja-JP" altLang="en-US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けいかくの　なかに　ある　わたしの　ビジョン</a:t>
            </a:r>
            <a:endParaRPr lang="ko-KR" altLang="en-US" sz="3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60015" y="2852937"/>
            <a:ext cx="89289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D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- Dream    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くださる　わたしの　</a:t>
            </a:r>
            <a:r>
              <a:rPr lang="ja-JP" altLang="en-US" sz="25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りめんけい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138829" y="3933057"/>
            <a:ext cx="892899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I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 Image    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いのりで　いきいきと　えがく　わたしの　こたえ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3663" y="269033"/>
            <a:ext cx="8928992" cy="1287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C</a:t>
            </a:r>
            <a:r>
              <a:rPr lang="en-US" altLang="ko-KR" sz="2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 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Covenant    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ふくいんによって　しあわせな　わたしが　</a:t>
            </a:r>
            <a:endParaRPr lang="en-US" altLang="ja-JP" sz="25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CC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にぎった　けいやく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CC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56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いのりの　おくぎ</a:t>
            </a:r>
            <a:r>
              <a:rPr lang="en-US" altLang="ja-JP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-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かんしゃ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いて　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2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1263" y="116632"/>
            <a:ext cx="8928992" cy="1470025"/>
          </a:xfrm>
        </p:spPr>
        <p:txBody>
          <a:bodyPr>
            <a:noAutofit/>
          </a:bodyPr>
          <a:lstStyle/>
          <a:p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だいとうりょう</a:t>
            </a:r>
            <a:r>
              <a:rPr lang="ko-KR" altLang="en-US" sz="14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46" y="1907330"/>
            <a:ext cx="4032449" cy="495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72" y="3515729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16" y="4317738"/>
            <a:ext cx="1839516" cy="18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1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1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1"/>
            <a:ext cx="9144000" cy="6886418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16" name="하트 15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7" name="구름 모양 설명선 16"/>
          <p:cNvSpPr/>
          <p:nvPr/>
        </p:nvSpPr>
        <p:spPr>
          <a:xfrm>
            <a:off x="6760836" y="1143463"/>
            <a:ext cx="2231508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28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418061" y="3134931"/>
            <a:ext cx="2216596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ko-KR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9" name="순서도: 천공 테이프 18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0" name="구름 19"/>
          <p:cNvSpPr/>
          <p:nvPr/>
        </p:nvSpPr>
        <p:spPr>
          <a:xfrm>
            <a:off x="-6210" y="1337414"/>
            <a:ext cx="9099375" cy="4320483"/>
          </a:xfrm>
          <a:prstGeom prst="clou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しんじない　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ひとたちは　に</a:t>
            </a:r>
            <a:r>
              <a:rPr lang="ja-JP" altLang="en-US" sz="3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くて</a:t>
            </a:r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きな　ことだけを　もとめるように　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なります</a:t>
            </a:r>
            <a:endParaRPr lang="ko-KR" alt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826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1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1"/>
            <a:ext cx="9144000" cy="6886418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19" name="순서도: 천공 테이프 18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1" name="타원 17"/>
          <p:cNvSpPr/>
          <p:nvPr/>
        </p:nvSpPr>
        <p:spPr>
          <a:xfrm>
            <a:off x="418061" y="3134931"/>
            <a:ext cx="2216596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ko-KR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1" name="하트 15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2" name="구름 모양 설명선 16"/>
          <p:cNvSpPr/>
          <p:nvPr/>
        </p:nvSpPr>
        <p:spPr>
          <a:xfrm>
            <a:off x="6760836" y="1143463"/>
            <a:ext cx="2231508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28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0" name="구름 19"/>
          <p:cNvSpPr/>
          <p:nvPr/>
        </p:nvSpPr>
        <p:spPr>
          <a:xfrm>
            <a:off x="-44360" y="1343144"/>
            <a:ext cx="9099375" cy="4320483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レムナントの　しゅうちゅうは　</a:t>
            </a:r>
            <a:r>
              <a:rPr lang="ja-JP" altLang="en-US" sz="3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　よのなかを　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いかすように　なります</a:t>
            </a:r>
            <a:endParaRPr lang="ko-KR" alt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62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449" y="0"/>
            <a:ext cx="9697439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692696"/>
            <a:ext cx="939552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spc="-10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ふくいんと</a:t>
            </a: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けいやくの　ひとは　</a:t>
            </a:r>
            <a: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いのるとき　かんしゃするように　</a:t>
            </a:r>
            <a: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なります</a:t>
            </a:r>
            <a:endParaRPr lang="ko-KR" altLang="en-US" sz="48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" b="99364" l="0" r="99749">
                        <a14:foregroundMark x1="27550" y1="24126" x2="27130" y2="27305"/>
                        <a14:foregroundMark x1="81866" y1="34817" x2="77396" y2="40342"/>
                        <a14:foregroundMark x1="49707" y1="34261" x2="49930" y2="52782"/>
                        <a14:foregroundMark x1="49707" y1="52464" x2="49707" y2="51630"/>
                        <a14:foregroundMark x1="11679" y1="85175" x2="49315" y2="66971"/>
                        <a14:foregroundMark x1="4359" y1="78537" x2="10031" y2="80843"/>
                        <a14:foregroundMark x1="21850" y1="85771" x2="37105" y2="90103"/>
                        <a14:foregroundMark x1="53171" y1="68124" x2="87958" y2="68124"/>
                        <a14:foregroundMark x1="68259" y1="37520" x2="69265" y2="37520"/>
                        <a14:foregroundMark x1="73065" y1="54293" x2="73512" y2="50994"/>
                        <a14:foregroundMark x1="35010" y1="59499" x2="57614" y2="59897"/>
                        <a14:foregroundMark x1="95502" y1="27544" x2="96256" y2="30882"/>
                        <a14:foregroundMark x1="94216" y1="38553" x2="95669" y2="3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24" y="-65032"/>
            <a:ext cx="9847984" cy="692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467544" y="260648"/>
            <a:ext cx="8280920" cy="2591657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2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すぎこしさい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、ごじゅんせつ、しゅうかくさい</a:t>
            </a:r>
            <a:endParaRPr lang="ko-KR" altLang="en-US" sz="3200" dirty="0"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5" name="오른쪽 화살표 4"/>
          <p:cNvSpPr/>
          <p:nvPr/>
        </p:nvSpPr>
        <p:spPr>
          <a:xfrm>
            <a:off x="467544" y="2100654"/>
            <a:ext cx="8280920" cy="2591657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 smtClean="0"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カルバリの</a:t>
            </a:r>
            <a:r>
              <a:rPr lang="ja-JP" altLang="en-US" sz="3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おか</a:t>
            </a:r>
            <a:r>
              <a:rPr lang="ja-JP" altLang="en-US" sz="3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、オリーブやま、</a:t>
            </a:r>
            <a:endParaRPr lang="en-US" altLang="ja-JP" sz="3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マルコのおくじょうの</a:t>
            </a:r>
            <a:r>
              <a:rPr lang="ja-JP" altLang="en-US" sz="3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</a:t>
            </a:r>
            <a:endParaRPr lang="ko-KR" altLang="en-US" sz="3600" dirty="0"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467544" y="4266342"/>
            <a:ext cx="8280920" cy="2591657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 smtClean="0"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キリスト、かみのくに、</a:t>
            </a:r>
            <a:endParaRPr lang="en-US" altLang="ja-JP" sz="3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3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いれいのみたし</a:t>
            </a:r>
            <a:endParaRPr lang="ko-KR" altLang="en-US" sz="3600" dirty="0"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021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19442"/>
            <a:ext cx="939552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サタン、じごく、わざわいから　</a:t>
            </a:r>
            <a:r>
              <a:rPr lang="en-US" altLang="ja-JP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ぬけでてきた　ことを　</a:t>
            </a:r>
            <a:r>
              <a:rPr lang="en-US" altLang="ja-JP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かんしゃするように　なります</a:t>
            </a:r>
            <a:endParaRPr lang="ko-KR" altLang="en-US" sz="4800" b="1" spc="-15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074" name="Picture 2" descr="C:\Users\Administrator\Desktop\학원복음화\자료\무서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4590876" cy="521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psf\Home\Documents\학원복음화 작업\2013년 09월 학원복음화\5과\여자 렘넌트 겁에 질림 반대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99" y="2219926"/>
            <a:ext cx="2664296" cy="47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66" y="5078757"/>
            <a:ext cx="1779243" cy="177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구름 모양 설명선 6"/>
          <p:cNvSpPr/>
          <p:nvPr/>
        </p:nvSpPr>
        <p:spPr>
          <a:xfrm>
            <a:off x="179512" y="2182366"/>
            <a:ext cx="1728192" cy="1539533"/>
          </a:xfrm>
          <a:prstGeom prst="cloudCallout">
            <a:avLst>
              <a:gd name="adj1" fmla="val 61610"/>
              <a:gd name="adj2" fmla="val 27077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5" y="2492896"/>
            <a:ext cx="1263177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02" y="3789040"/>
            <a:ext cx="4824706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사각형 설명선 3"/>
          <p:cNvSpPr/>
          <p:nvPr/>
        </p:nvSpPr>
        <p:spPr>
          <a:xfrm>
            <a:off x="572325" y="3217347"/>
            <a:ext cx="3377480" cy="2804139"/>
          </a:xfrm>
          <a:prstGeom prst="wedgeRoundRectCallout">
            <a:avLst>
              <a:gd name="adj1" fmla="val 65785"/>
              <a:gd name="adj2" fmla="val 33021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81" y="3566214"/>
            <a:ext cx="2893676" cy="214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사각형 설명선 5"/>
          <p:cNvSpPr/>
          <p:nvPr/>
        </p:nvSpPr>
        <p:spPr>
          <a:xfrm>
            <a:off x="323528" y="116632"/>
            <a:ext cx="8568952" cy="280831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</a:t>
            </a:r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との　さいしの　たいし</a:t>
            </a:r>
            <a:endParaRPr lang="en-US" altLang="ja-JP" sz="48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よげんしゃの　たいし</a:t>
            </a:r>
            <a:endParaRPr lang="en-US" altLang="ja-JP" sz="48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おうの　たいし</a:t>
            </a:r>
            <a:endParaRPr lang="ko-KR" altLang="en-US" sz="4800" b="1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163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60648"/>
            <a:ext cx="939552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うけた　すくいの　はたらきと　</a:t>
            </a:r>
            <a: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しゅくふくに　かんしゃするように　</a:t>
            </a:r>
            <a: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なります</a:t>
            </a:r>
            <a:endParaRPr lang="ko-KR" altLang="en-US" sz="48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" b="89944" l="4471" r="94272">
                        <a14:foregroundMark x1="32579" y1="61844" x2="43616" y2="57154"/>
                        <a14:foregroundMark x1="56720" y1="57154" x2="57055" y2="59857"/>
                        <a14:foregroundMark x1="26208" y1="43442" x2="25510" y2="44674"/>
                        <a14:foregroundMark x1="59318" y1="16216" x2="84130" y2="35572"/>
                        <a14:foregroundMark x1="52920" y1="49563" x2="52417" y2="52027"/>
                        <a14:foregroundMark x1="56720" y1="22337" x2="57754" y2="32631"/>
                        <a14:foregroundMark x1="74825" y1="30445" x2="74658" y2="39030"/>
                        <a14:foregroundMark x1="82761" y1="38792" x2="84828" y2="38792"/>
                        <a14:foregroundMark x1="52752" y1="42210" x2="51886" y2="43919"/>
                        <a14:foregroundMark x1="48952" y1="46145" x2="48114" y2="46860"/>
                        <a14:foregroundMark x1="45180" y1="46383" x2="45180" y2="4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9232"/>
            <a:ext cx="8784976" cy="61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131</Words>
  <Application>Microsoft Office PowerPoint</Application>
  <PresentationFormat>画面に合わせる (4:3)</PresentationFormat>
  <Paragraphs>61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7" baseType="lpstr">
      <vt:lpstr>(3) 양평군체 B</vt:lpstr>
      <vt:lpstr>HY견고딕</vt:lpstr>
      <vt:lpstr>HY헤드라인M</vt:lpstr>
      <vt:lpstr>HY강M</vt:lpstr>
      <vt:lpstr>HY동녘B</vt:lpstr>
      <vt:lpstr>HY산B</vt:lpstr>
      <vt:lpstr>HY울릉도B</vt:lpstr>
      <vt:lpstr>KT&amp;G 상상제목 B</vt:lpstr>
      <vt:lpstr>KT&amp;G 상상제목OTF B</vt:lpstr>
      <vt:lpstr>맑은 고딕</vt:lpstr>
      <vt:lpstr>ＭＳ Ｐゴシック</vt:lpstr>
      <vt:lpstr>Arial</vt:lpstr>
      <vt:lpstr>Office 테마</vt:lpstr>
      <vt:lpstr>22か   いのりの　おくぎ           かんしゃ  </vt:lpstr>
      <vt:lpstr>れいてき　だいとうりょう  </vt:lpstr>
      <vt:lpstr>PowerPoint プレゼンテーション</vt:lpstr>
      <vt:lpstr>PowerPoint プレゼンテーション</vt:lpstr>
      <vt:lpstr>1. ふくいんと　けいやくの　ひとは　 　いのるとき　かんしゃするように　 　なります</vt:lpstr>
      <vt:lpstr>PowerPoint プレゼンテーション</vt:lpstr>
      <vt:lpstr>2. サタン、じごく、わざわいから　 　ぬけでてきた　ことを　 　かんしゃするように　なります</vt:lpstr>
      <vt:lpstr>PowerPoint プレゼンテーション</vt:lpstr>
      <vt:lpstr>3. うけた　すくいの　はたらきと　 　しゅくふくに　かんしゃするように　 　なります</vt:lpstr>
      <vt:lpstr>PowerPoint プレゼンテーション</vt:lpstr>
      <vt:lpstr>PowerPoint プレゼンテーション</vt:lpstr>
      <vt:lpstr>PowerPoint プレゼンテーション</vt:lpstr>
      <vt:lpstr>P - Practice    ゆめを　なしとげる　わたしの　じんせいさくひん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133</cp:revision>
  <dcterms:created xsi:type="dcterms:W3CDTF">2019-04-04T19:07:56Z</dcterms:created>
  <dcterms:modified xsi:type="dcterms:W3CDTF">2019-05-31T10:50:44Z</dcterms:modified>
</cp:coreProperties>
</file>