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335" r:id="rId3"/>
    <p:sldId id="336" r:id="rId4"/>
    <p:sldId id="337" r:id="rId5"/>
    <p:sldId id="317" r:id="rId6"/>
    <p:sldId id="274" r:id="rId7"/>
    <p:sldId id="313" r:id="rId8"/>
    <p:sldId id="328" r:id="rId9"/>
    <p:sldId id="329" r:id="rId10"/>
    <p:sldId id="306" r:id="rId11"/>
    <p:sldId id="326" r:id="rId12"/>
    <p:sldId id="330" r:id="rId13"/>
    <p:sldId id="331" r:id="rId14"/>
    <p:sldId id="307" r:id="rId15"/>
    <p:sldId id="333" r:id="rId16"/>
    <p:sldId id="332" r:id="rId17"/>
    <p:sldId id="334" r:id="rId18"/>
    <p:sldId id="338" r:id="rId19"/>
    <p:sldId id="339" r:id="rId2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FF99"/>
    <a:srgbClr val="FFFF00"/>
    <a:srgbClr val="FF00FF"/>
    <a:srgbClr val="FF66FF"/>
    <a:srgbClr val="FFCCFF"/>
    <a:srgbClr val="FF99FF"/>
    <a:srgbClr val="FFCC00"/>
    <a:srgbClr val="CC99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31" autoAdjust="0"/>
    <p:restoredTop sz="93705" autoAdjust="0"/>
  </p:normalViewPr>
  <p:slideViewPr>
    <p:cSldViewPr>
      <p:cViewPr varScale="1">
        <p:scale>
          <a:sx n="108" d="100"/>
          <a:sy n="108" d="100"/>
        </p:scale>
        <p:origin x="78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2019-06-15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250228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026" name="Picture 2" descr="C:\Users\Administrator\Desktop\KakaoTalk_20190531_135328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9264596" cy="51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-12318" y="0"/>
            <a:ext cx="926254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24714" y="3645024"/>
            <a:ext cx="6400800" cy="1080120"/>
          </a:xfrm>
        </p:spPr>
        <p:txBody>
          <a:bodyPr>
            <a:normAutofit/>
          </a:bodyPr>
          <a:lstStyle/>
          <a:p>
            <a:r>
              <a:rPr lang="ja-JP" altLang="en-US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</a:t>
            </a:r>
            <a:r>
              <a:rPr lang="ja-JP" altLang="en-US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lang="en-US" altLang="ko-KR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2:1-13</a:t>
            </a:r>
            <a:endParaRPr lang="en-US" altLang="ko-KR" sz="5400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893787"/>
            <a:ext cx="878497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r>
              <a:rPr lang="en-US" altLang="ko-KR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 </a:t>
            </a:r>
            <a:r>
              <a:rPr lang="ja-JP" altLang="en-US" sz="6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　おくぎ</a:t>
            </a:r>
            <a:r>
              <a:rPr lang="ko-KR" altLang="en-US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</a:t>
            </a:r>
            <a:r>
              <a:rPr lang="ja-JP" altLang="en-US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</a:t>
            </a:r>
            <a:r>
              <a:rPr lang="ko-KR" altLang="en-US" sz="20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939552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しゅうちゅうの　たいしょう</a:t>
            </a:r>
            <a:r>
              <a:rPr lang="ko-KR" altLang="en-US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lang="ko-KR" altLang="en-US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5500" b="1" spc="-1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</a:t>
            </a:r>
            <a:r>
              <a:rPr lang="ja-JP" altLang="en-US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いやされる　ひとびと</a:t>
            </a:r>
            <a:endParaRPr lang="ko-KR" altLang="en-US" sz="55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80882"/>
            <a:ext cx="8064896" cy="445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5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539552" y="188499"/>
            <a:ext cx="8136904" cy="136829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ぶんれつして　もっと　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こんらんするように　なります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098" name="Picture 2" descr="C:\Users\Administrator\Desktop\분열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542" y="1556792"/>
            <a:ext cx="6975202" cy="57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24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006" y="864633"/>
            <a:ext cx="9676542" cy="746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539552" y="188499"/>
            <a:ext cx="8424936" cy="18723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では　ない　ほかのことに　しゅうちゃく　しているなら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いやされなければ　なりません</a:t>
            </a:r>
            <a:endParaRPr lang="en-US" altLang="ko-KR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727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281085" y="188499"/>
            <a:ext cx="8604448" cy="17283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まちがった　ことを　つづけて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いるなら　ちゅうどくに　なります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1" y="1653255"/>
            <a:ext cx="3970536" cy="412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439" y="1665954"/>
            <a:ext cx="3768709" cy="301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959" y="4731659"/>
            <a:ext cx="1727200" cy="215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0042"/>
            <a:ext cx="2667794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8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7618" y="332656"/>
            <a:ext cx="939552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しゅうちゅうの　ポイントが　</a:t>
            </a:r>
            <a:r>
              <a:rPr lang="en-US" altLang="ja-JP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5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あります</a:t>
            </a:r>
            <a:endParaRPr lang="ko-KR" altLang="en-US" sz="55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1187624" y="1988839"/>
            <a:ext cx="785019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perspectiveContrastingRightFacing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altLang="ko-KR" sz="18000" b="1" cap="all" spc="80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HY견고딕" pitchFamily="18" charset="-127"/>
                <a:ea typeface="HY견고딕" pitchFamily="18" charset="-127"/>
                <a:sym typeface="KT&amp;G 상상제목OTF B" charset="0"/>
              </a:rPr>
              <a:t>Point</a:t>
            </a:r>
            <a:endParaRPr lang="en-US" altLang="ko-KR" sz="18000" b="1" cap="all" spc="80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10000" stA="55000" endPos="48000" dist="500" dir="5400000" sy="-100000" algn="bl" rotWithShape="0"/>
              </a:effectLst>
              <a:latin typeface="HY견고딕" pitchFamily="18" charset="-127"/>
              <a:ea typeface="HY견고딕" pitchFamily="18" charset="-127"/>
              <a:sym typeface="KT&amp;G 상상제목OTF 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5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방향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" y="1916832"/>
            <a:ext cx="7972425" cy="53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모서리가 둥근 사각형 설명선 2"/>
          <p:cNvSpPr/>
          <p:nvPr/>
        </p:nvSpPr>
        <p:spPr>
          <a:xfrm>
            <a:off x="323528" y="260647"/>
            <a:ext cx="8712968" cy="144016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しゅうちゅうの　ポイント</a:t>
            </a:r>
            <a:r>
              <a:rPr lang="ko-KR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en-US" altLang="ko-KR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</a:t>
            </a:r>
            <a:endParaRPr lang="en-US" altLang="ko-KR" sz="5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44008" y="3068960"/>
            <a:ext cx="864096" cy="400110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みくに</a:t>
            </a:r>
            <a:endParaRPr kumimoji="1" lang="ja-JP" alt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32240" y="3059342"/>
            <a:ext cx="1080120" cy="400110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かくしん</a:t>
            </a:r>
            <a:endParaRPr kumimoji="1" lang="ja-JP" alt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24128" y="4386952"/>
            <a:ext cx="1008112" cy="400110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やくそく</a:t>
            </a:r>
            <a:endParaRPr kumimoji="1" lang="ja-JP" alt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709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구름 모양 설명선 19"/>
          <p:cNvSpPr/>
          <p:nvPr/>
        </p:nvSpPr>
        <p:spPr>
          <a:xfrm>
            <a:off x="-180528" y="2592004"/>
            <a:ext cx="5083592" cy="2399065"/>
          </a:xfrm>
          <a:prstGeom prst="cloudCallout">
            <a:avLst>
              <a:gd name="adj1" fmla="val 50313"/>
              <a:gd name="adj2" fmla="val 6974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사각형 설명선 2"/>
          <p:cNvSpPr/>
          <p:nvPr/>
        </p:nvSpPr>
        <p:spPr>
          <a:xfrm>
            <a:off x="323528" y="260647"/>
            <a:ext cx="8496944" cy="144016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しゅうちゅうの　ポイント　</a:t>
            </a:r>
            <a:r>
              <a:rPr lang="en-US" altLang="ko-KR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</a:p>
          <a:p>
            <a:pPr algn="ctr"/>
            <a:r>
              <a:rPr lang="en-US" altLang="ko-KR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よのなか</a:t>
            </a:r>
            <a:r>
              <a:rPr lang="ja-JP" altLang="en-US" sz="48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げんば</a:t>
            </a:r>
            <a:endParaRPr lang="en-US" altLang="ko-KR" sz="5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24" y="2744979"/>
            <a:ext cx="1008112" cy="11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98" y="3089732"/>
            <a:ext cx="598876" cy="165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11" y="3363602"/>
            <a:ext cx="1057874" cy="15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60" y="3244786"/>
            <a:ext cx="549564" cy="158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4193753"/>
            <a:ext cx="25177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구름 모양 설명선 21"/>
          <p:cNvSpPr/>
          <p:nvPr/>
        </p:nvSpPr>
        <p:spPr>
          <a:xfrm>
            <a:off x="-430559" y="2052601"/>
            <a:ext cx="7056784" cy="3464817"/>
          </a:xfrm>
          <a:prstGeom prst="cloudCallout">
            <a:avLst>
              <a:gd name="adj1" fmla="val 40716"/>
              <a:gd name="adj2" fmla="val 52054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Picture 1" descr="예수님 뱀 머리 왕 선지자 제사장 십자가.ps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092" y="2609794"/>
            <a:ext cx="3480972" cy="258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7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사각형 설명선 2"/>
          <p:cNvSpPr/>
          <p:nvPr/>
        </p:nvSpPr>
        <p:spPr>
          <a:xfrm>
            <a:off x="323528" y="260647"/>
            <a:ext cx="8496944" cy="144016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しゅうちゅうの　ポイント</a:t>
            </a:r>
            <a:r>
              <a:rPr lang="ko-KR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en-US" altLang="ko-KR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endParaRPr lang="en-US" altLang="ko-KR" sz="48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れいてきな　</a:t>
            </a:r>
            <a:r>
              <a:rPr lang="ja-JP" altLang="en-US" sz="48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</a:t>
            </a:r>
            <a:endParaRPr lang="en-US" altLang="ko-KR" sz="5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88" y="3544888"/>
            <a:ext cx="10194926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412875"/>
            <a:ext cx="28717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-1108075"/>
            <a:ext cx="4113212" cy="775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\\psf\Home\Documents\임마누엘 창원교회\렘넌트 사역\유초등부\소스\삽화\하나님 만남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85763"/>
            <a:ext cx="4097338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29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9641 L -0.00434 0.476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189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8.09249E-7 L 0.32031 0.0004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111 -0.00228 L 0.32097 -0.0045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98" y="-1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8829" y="5013176"/>
            <a:ext cx="892899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P</a:t>
            </a:r>
            <a:r>
              <a:rPr lang="en-US" altLang="ko-KR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en-US" altLang="ko-KR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- Practice    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ゆめを　なしとげる　わたしの　じんせい</a:t>
            </a:r>
            <a:r>
              <a:rPr lang="ja-JP" altLang="en-US" sz="25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さくひん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66003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44027" y="1556793"/>
            <a:ext cx="892899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2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V</a:t>
            </a:r>
            <a:r>
              <a:rPr lang="en-US" altLang="ko-KR" sz="3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–</a:t>
            </a:r>
            <a:r>
              <a:rPr lang="en-US" altLang="ko-KR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en-US" altLang="ko-KR" sz="3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Vision    </a:t>
            </a:r>
            <a:r>
              <a:rPr lang="ja-JP" altLang="en-US" sz="3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けいかくの　なかに　ある　わたしの　ビジョン</a:t>
            </a:r>
            <a:endParaRPr lang="ko-KR" altLang="en-US" sz="3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60015" y="2852937"/>
            <a:ext cx="89289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D</a:t>
            </a:r>
            <a:r>
              <a:rPr lang="en-US" altLang="ko-KR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- Dream    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</a:t>
            </a:r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くださる　わたしの　</a:t>
            </a:r>
            <a:r>
              <a:rPr lang="ja-JP" altLang="en-US" sz="25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りめんけい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やく</a:t>
            </a:r>
            <a:r>
              <a:rPr lang="en-US" altLang="ko-KR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138829" y="3933057"/>
            <a:ext cx="892899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I</a:t>
            </a:r>
            <a:r>
              <a:rPr lang="en-US" altLang="ko-KR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– Image    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いのりで　いきいきと　えがく　わたしの　こたえ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00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73663" y="269033"/>
            <a:ext cx="8928992" cy="1287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C</a:t>
            </a:r>
            <a:r>
              <a:rPr lang="en-US" altLang="ko-KR" sz="2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– </a:t>
            </a:r>
            <a:r>
              <a:rPr lang="en-US" altLang="ko-KR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Covenant    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ふくいんによって　しあわせな　わたしが　</a:t>
            </a:r>
            <a:endParaRPr lang="en-US" altLang="ja-JP" sz="25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CC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にぎった　けいやく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CC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703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いのりの　おくぎ</a:t>
            </a:r>
            <a:r>
              <a:rPr lang="en-US" altLang="ja-JP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-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しゅうちゅう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について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　</a:t>
            </a:r>
            <a:endParaRPr lang="en-US" altLang="ja-JP" sz="2800" dirty="0" smtClean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40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1263" y="116632"/>
            <a:ext cx="8928992" cy="1470025"/>
          </a:xfrm>
        </p:spPr>
        <p:txBody>
          <a:bodyPr>
            <a:noAutofit/>
          </a:bodyPr>
          <a:lstStyle/>
          <a:p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だいとうりょう</a:t>
            </a:r>
            <a:r>
              <a:rPr lang="ko-KR" altLang="en-US" sz="14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2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46" y="1907330"/>
            <a:ext cx="4032449" cy="495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72" y="3515729"/>
            <a:ext cx="2473523" cy="24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16" y="4317738"/>
            <a:ext cx="1839516" cy="183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3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돈이 최고야</a:t>
            </a:r>
            <a:r>
              <a:rPr lang="en-US" altLang="ko-KR" sz="2400" b="1" dirty="0" smtClean="0"/>
              <a:t>!!</a:t>
            </a:r>
            <a:endParaRPr lang="en-US" altLang="ko-KR" sz="2400" b="1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1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1"/>
            <a:ext cx="9144000" cy="6886418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16" name="하트 15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7" name="구름 모양 설명선 16"/>
          <p:cNvSpPr/>
          <p:nvPr/>
        </p:nvSpPr>
        <p:spPr>
          <a:xfrm>
            <a:off x="6760836" y="1143463"/>
            <a:ext cx="2231508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endParaRPr lang="ko-KR" altLang="en-US" sz="28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418061" y="3134931"/>
            <a:ext cx="2216596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endParaRPr lang="ko-KR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9" name="순서도: 천공 테이프 18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からだ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0" name="구름 19"/>
          <p:cNvSpPr/>
          <p:nvPr/>
        </p:nvSpPr>
        <p:spPr>
          <a:xfrm>
            <a:off x="-6210" y="1337414"/>
            <a:ext cx="9099375" cy="4320483"/>
          </a:xfrm>
          <a:prstGeom prst="clou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かみさまを　しんじない　</a:t>
            </a:r>
            <a:endParaRPr lang="en-US" altLang="ja-JP" sz="3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ひとたちは　に</a:t>
            </a:r>
            <a:r>
              <a:rPr lang="ja-JP" altLang="en-US" sz="3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くて</a:t>
            </a:r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きな　ことだけを　もとめるように　</a:t>
            </a:r>
            <a:endParaRPr lang="en-US" altLang="ja-JP" sz="3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なります</a:t>
            </a:r>
            <a:endParaRPr lang="ko-KR" altLang="en-US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194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돈이 최고야</a:t>
            </a:r>
            <a:r>
              <a:rPr lang="en-US" altLang="ko-KR" sz="2400" b="1" dirty="0" smtClean="0"/>
              <a:t>!!</a:t>
            </a:r>
            <a:endParaRPr lang="en-US" altLang="ko-KR" sz="2400" b="1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1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1"/>
            <a:ext cx="9144000" cy="6886418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19" name="순서도: 천공 테이프 18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からだ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1" name="타원 17"/>
          <p:cNvSpPr/>
          <p:nvPr/>
        </p:nvSpPr>
        <p:spPr>
          <a:xfrm>
            <a:off x="418061" y="3134931"/>
            <a:ext cx="2216596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endParaRPr lang="ko-KR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1" name="하트 15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2" name="구름 모양 설명선 16"/>
          <p:cNvSpPr/>
          <p:nvPr/>
        </p:nvSpPr>
        <p:spPr>
          <a:xfrm>
            <a:off x="6760836" y="1143463"/>
            <a:ext cx="2231508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endParaRPr lang="ko-KR" altLang="en-US" sz="28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0" name="구름 19"/>
          <p:cNvSpPr/>
          <p:nvPr/>
        </p:nvSpPr>
        <p:spPr>
          <a:xfrm>
            <a:off x="-180528" y="1343144"/>
            <a:ext cx="9721080" cy="4320483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もつ　レムナントの　しゅうちゅうは　</a:t>
            </a:r>
            <a:r>
              <a:rPr lang="ja-JP" altLang="en-US" sz="3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　</a:t>
            </a:r>
            <a:endParaRPr lang="en-US" altLang="ja-JP" sz="3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よのなかを　</a:t>
            </a:r>
            <a:endParaRPr lang="en-US" altLang="ja-JP" sz="3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いかすように　なります</a:t>
            </a:r>
            <a:endParaRPr lang="ko-KR" altLang="en-US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094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학원복음화\2019\6월 학원복음화\22과\22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8934"/>
            <a:ext cx="9684568" cy="68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60648"/>
            <a:ext cx="8892480" cy="4968552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altLang="ko-KR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キリストを　あじわうと　</a:t>
            </a:r>
            <a: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けいりん</a:t>
            </a:r>
            <a:r>
              <a:rPr lang="ja-JP" altLang="en-US" sz="48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（もくてき）</a:t>
            </a:r>
            <a:r>
              <a:rPr lang="ja-JP" altLang="en-US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なかに　</a:t>
            </a:r>
            <a: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いるように　なります。</a:t>
            </a:r>
            <a: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けいかくの　</a:t>
            </a:r>
            <a: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なかに</a:t>
            </a:r>
            <a:r>
              <a:rPr lang="ja-JP" altLang="en-US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いるという　いみです</a:t>
            </a:r>
            <a:r>
              <a:rPr lang="en-US" altLang="ko-KR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ko-KR" altLang="en-US" sz="1600" dirty="0">
                <a:latin typeface="ＭＳ Ｐゴシック" panose="020B0600070205080204" pitchFamily="50" charset="-128"/>
              </a:rPr>
              <a:t/>
            </a:r>
            <a:br>
              <a:rPr lang="ko-KR" altLang="en-US" sz="1600" dirty="0">
                <a:latin typeface="ＭＳ Ｐゴシック" panose="020B0600070205080204" pitchFamily="50" charset="-128"/>
              </a:rPr>
            </a:br>
            <a:r>
              <a:rPr lang="ko-KR" altLang="en-US" sz="16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32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868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8400"/>
            <a:ext cx="939552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しゅうちゅうの　りゆうを　もっていた　ひとびと</a:t>
            </a:r>
            <a:endParaRPr lang="ko-KR" altLang="en-US" sz="55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1026" name="Picture 2" descr="C:\Users\Administrator\Desktop\학원복음화\2019\6월 학원복음화\24과\24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873" y1="42170" x2="26097" y2="52385"/>
                        <a14:foregroundMark x1="54596" y1="11844" x2="54596" y2="41216"/>
                        <a14:foregroundMark x1="7823" y1="27901" x2="6315" y2="41852"/>
                        <a14:foregroundMark x1="63956" y1="56081" x2="62224" y2="60731"/>
                        <a14:foregroundMark x1="51774" y1="27305" x2="53087" y2="43720"/>
                        <a14:foregroundMark x1="47639" y1="24523" x2="50461" y2="24523"/>
                        <a14:foregroundMark x1="89187" y1="39984" x2="96368" y2="58227"/>
                        <a14:foregroundMark x1="92456" y1="38116" x2="98100" y2="49563"/>
                        <a14:foregroundMark x1="75272" y1="34102" x2="88516" y2="34420"/>
                        <a14:foregroundMark x1="62643" y1="37202" x2="74825" y2="31955"/>
                        <a14:foregroundMark x1="51551" y1="66614" x2="51104" y2="82671"/>
                        <a14:foregroundMark x1="55462" y1="77742" x2="62224" y2="83943"/>
                        <a14:foregroundMark x1="51327" y1="83943" x2="61777" y2="93203"/>
                        <a14:foregroundMark x1="65270" y1="93521" x2="73317" y2="92886"/>
                        <a14:foregroundMark x1="87874" y1="93839" x2="93322" y2="91335"/>
                        <a14:foregroundMark x1="98100" y1="61010" x2="98966" y2="81439"/>
                        <a14:foregroundMark x1="56859" y1="10811" x2="57865" y2="18124"/>
                        <a14:foregroundMark x1="93769" y1="86447" x2="93630" y2="87838"/>
                        <a14:foregroundMark x1="98044" y1="78736" x2="95334" y2="89865"/>
                        <a14:foregroundMark x1="81811" y1="95350" x2="86644" y2="95350"/>
                        <a14:foregroundMark x1="88796" y1="95350" x2="89774" y2="95350"/>
                        <a14:foregroundMark x1="81084" y1="96781" x2="82230" y2="97377"/>
                        <a14:foregroundMark x1="63984" y1="95151" x2="65996" y2="96383"/>
                        <a14:foregroundMark x1="47304" y1="74086" x2="48449" y2="78935"/>
                        <a14:foregroundMark x1="74825" y1="29889" x2="77536" y2="29690"/>
                        <a14:foregroundMark x1="86085" y1="30882" x2="88488" y2="32909"/>
                        <a14:foregroundMark x1="93071" y1="35533" x2="94188" y2="37560"/>
                        <a14:foregroundMark x1="71109" y1="30882" x2="73680" y2="30286"/>
                        <a14:foregroundMark x1="79380" y1="29054" x2="82230" y2="30485"/>
                        <a14:foregroundMark x1="90780" y1="33744" x2="92205" y2="34340"/>
                        <a14:foregroundMark x1="95781" y1="40223" x2="96479" y2="42250"/>
                        <a14:foregroundMark x1="88349" y1="31916" x2="89634" y2="32909"/>
                        <a14:foregroundMark x1="90360" y1="95350" x2="92065" y2="94754"/>
                        <a14:foregroundMark x1="93769" y1="93124" x2="95613" y2="92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75696"/>
            <a:ext cx="8244408" cy="579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학원복음화\2019\6월 학원복음화\22과\22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" b="99364" l="0" r="99749">
                        <a14:foregroundMark x1="27550" y1="24126" x2="27130" y2="27305"/>
                        <a14:foregroundMark x1="81866" y1="34817" x2="77396" y2="40342"/>
                        <a14:foregroundMark x1="49707" y1="34261" x2="49930" y2="52782"/>
                        <a14:foregroundMark x1="49707" y1="52464" x2="49707" y2="51630"/>
                        <a14:foregroundMark x1="11679" y1="85175" x2="49315" y2="66971"/>
                        <a14:foregroundMark x1="4359" y1="78537" x2="10031" y2="80843"/>
                        <a14:foregroundMark x1="21850" y1="85771" x2="37105" y2="90103"/>
                        <a14:foregroundMark x1="53171" y1="68124" x2="87958" y2="68124"/>
                        <a14:foregroundMark x1="68259" y1="37520" x2="69265" y2="37520"/>
                        <a14:foregroundMark x1="73065" y1="54293" x2="73512" y2="50994"/>
                        <a14:foregroundMark x1="35010" y1="59499" x2="57614" y2="59897"/>
                        <a14:foregroundMark x1="95502" y1="27544" x2="96256" y2="30882"/>
                        <a14:foregroundMark x1="94216" y1="38553" x2="95669" y2="3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368" y="0"/>
            <a:ext cx="10186943" cy="732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251520" y="2708920"/>
            <a:ext cx="3888432" cy="136829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021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2699792" y="188499"/>
            <a:ext cx="4320480" cy="136829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かくしん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7" y="1988840"/>
            <a:ext cx="9144000" cy="4578151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7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학원복음화\2019\4월학원복음화\14과 유일성\14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82"/>
            <a:ext cx="978000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755576" y="4581128"/>
            <a:ext cx="3521850" cy="136829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やくそく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62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2627</TotalTime>
  <Words>117</Words>
  <Application>Microsoft Office PowerPoint</Application>
  <PresentationFormat>画面に合わせる (4:3)</PresentationFormat>
  <Paragraphs>64</Paragraphs>
  <Slides>19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31" baseType="lpstr">
      <vt:lpstr>(3) 양평군체 B</vt:lpstr>
      <vt:lpstr>HY견고딕</vt:lpstr>
      <vt:lpstr>HY헤드라인M</vt:lpstr>
      <vt:lpstr>HY동녘B</vt:lpstr>
      <vt:lpstr>HY산B</vt:lpstr>
      <vt:lpstr>HY울릉도B</vt:lpstr>
      <vt:lpstr>KT&amp;G 상상제목 B</vt:lpstr>
      <vt:lpstr>KT&amp;G 상상제목OTF B</vt:lpstr>
      <vt:lpstr>맑은 고딕</vt:lpstr>
      <vt:lpstr>ＭＳ Ｐゴシック</vt:lpstr>
      <vt:lpstr>Arial</vt:lpstr>
      <vt:lpstr>Office 테마</vt:lpstr>
      <vt:lpstr>   24    いのりの　おくぎ           しゅうちゅう  </vt:lpstr>
      <vt:lpstr>れいてき　だいとうりょう  </vt:lpstr>
      <vt:lpstr>PowerPoint プレゼンテーション</vt:lpstr>
      <vt:lpstr>PowerPoint プレゼンテーション</vt:lpstr>
      <vt:lpstr> キリストを　あじわうと　 かみさまの　けいりん（もくてき）の　なかに　 いるように　なります。 かみさまの　けいかくの　 なかに　いるという　いみです    </vt:lpstr>
      <vt:lpstr>1. しゅうちゅうの　りゆうを　もっていた　ひとびと</vt:lpstr>
      <vt:lpstr>PowerPoint プレゼンテーション</vt:lpstr>
      <vt:lpstr>PowerPoint プレゼンテーション</vt:lpstr>
      <vt:lpstr>PowerPoint プレゼンテーション</vt:lpstr>
      <vt:lpstr>2. しゅうちゅうの　たいしょう -                いやされる　ひとびと</vt:lpstr>
      <vt:lpstr>PowerPoint プレゼンテーション</vt:lpstr>
      <vt:lpstr>PowerPoint プレゼンテーション</vt:lpstr>
      <vt:lpstr>PowerPoint プレゼンテーション</vt:lpstr>
      <vt:lpstr>3. しゅうちゅうの　ポイントが　 　あります</vt:lpstr>
      <vt:lpstr>PowerPoint プレゼンテーション</vt:lpstr>
      <vt:lpstr>PowerPoint プレゼンテーション</vt:lpstr>
      <vt:lpstr>PowerPoint プレゼンテーション</vt:lpstr>
      <vt:lpstr>P - Practice    ゆめを　なしとげる　わたしの　じんせいさくひん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160</cp:revision>
  <dcterms:created xsi:type="dcterms:W3CDTF">2019-04-04T19:07:56Z</dcterms:created>
  <dcterms:modified xsi:type="dcterms:W3CDTF">2019-06-14T23:49:35Z</dcterms:modified>
</cp:coreProperties>
</file>