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2" r:id="rId2"/>
    <p:sldId id="337" r:id="rId3"/>
    <p:sldId id="338" r:id="rId4"/>
    <p:sldId id="339" r:id="rId5"/>
    <p:sldId id="274" r:id="rId6"/>
    <p:sldId id="313" r:id="rId7"/>
    <p:sldId id="335" r:id="rId8"/>
    <p:sldId id="306" r:id="rId9"/>
    <p:sldId id="326" r:id="rId10"/>
    <p:sldId id="330" r:id="rId11"/>
    <p:sldId id="331" r:id="rId12"/>
    <p:sldId id="307" r:id="rId13"/>
    <p:sldId id="333" r:id="rId14"/>
    <p:sldId id="332" r:id="rId15"/>
    <p:sldId id="334" r:id="rId16"/>
    <p:sldId id="336" r:id="rId17"/>
    <p:sldId id="340" r:id="rId18"/>
    <p:sldId id="341" r:id="rId1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B5B5"/>
    <a:srgbClr val="990000"/>
    <a:srgbClr val="003399"/>
    <a:srgbClr val="0033CC"/>
    <a:srgbClr val="78947D"/>
    <a:srgbClr val="7C8090"/>
    <a:srgbClr val="800000"/>
    <a:srgbClr val="996633"/>
    <a:srgbClr val="749498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31" autoAdjust="0"/>
    <p:restoredTop sz="87950" autoAdjust="0"/>
  </p:normalViewPr>
  <p:slideViewPr>
    <p:cSldViewPr>
      <p:cViewPr varScale="1">
        <p:scale>
          <a:sx n="86" d="100"/>
          <a:sy n="86" d="100"/>
        </p:scale>
        <p:origin x="161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/>
              <a:t>: https://blog.naver.com/hn0207/221555866669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5905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026" name="Picture 2" descr="C:\Users\Administrator\Desktop\KakaoTalk_20190531_135328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264596" cy="51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12318" y="0"/>
            <a:ext cx="926254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24714" y="3645024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5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4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3:1-12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893787"/>
            <a:ext cx="878497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25</a:t>
            </a:r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 </a:t>
            </a:r>
            <a:r>
              <a:rPr lang="ja-JP" altLang="en-US" sz="6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おくぎ</a:t>
            </a:r>
            <a:r>
              <a:rPr lang="ko-KR" altLang="en-US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br>
              <a:rPr lang="en-US" altLang="ko-KR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</a:t>
            </a:r>
            <a:r>
              <a:rPr lang="ja-JP" altLang="en-US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いやし</a:t>
            </a:r>
            <a:r>
              <a:rPr lang="ko-KR" altLang="en-US" sz="20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607" y="0"/>
            <a:ext cx="10243108" cy="7413503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827584" y="188499"/>
            <a:ext cx="8064896" cy="259242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ふくいんが　のべつたえられる</a:t>
            </a:r>
            <a:endParaRPr lang="en-US" altLang="ja-JP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ところには</a:t>
            </a:r>
            <a:endParaRPr lang="en-US" altLang="ja-JP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かならず　いやしの　はたらきが　おきます</a:t>
            </a:r>
            <a:endParaRPr lang="en-US" altLang="ko-KR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727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초등5-6부\Desktop\에스겔\KakaoTalk_20160423_2347134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" y="-1011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827584" y="188499"/>
            <a:ext cx="7488832" cy="172833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こうだんは　いのちを　いかす　かみさまの　しゅくふくです</a:t>
            </a:r>
            <a:endParaRPr lang="en-US" altLang="ko-K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8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0"/>
            <a:ext cx="939552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5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5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このよを　いやします</a:t>
            </a:r>
            <a:endParaRPr lang="ko-KR" altLang="en-US" sz="55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3-1-1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27" y="1196752"/>
            <a:ext cx="5832648" cy="606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F3B4D7-0C75-4FE8-BD9B-BF890F3A5ED1}"/>
              </a:ext>
            </a:extLst>
          </p:cNvPr>
          <p:cNvSpPr txBox="1"/>
          <p:nvPr/>
        </p:nvSpPr>
        <p:spPr>
          <a:xfrm>
            <a:off x="4067944" y="3789040"/>
            <a:ext cx="1224136" cy="646331"/>
          </a:xfrm>
          <a:prstGeom prst="rect">
            <a:avLst/>
          </a:prstGeom>
          <a:solidFill>
            <a:srgbClr val="2AB5B5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めつぼう</a:t>
            </a:r>
            <a:endParaRPr kumimoji="1" lang="en-US" altLang="ja-JP" dirty="0"/>
          </a:p>
          <a:p>
            <a:r>
              <a:rPr kumimoji="1" lang="ja-JP" altLang="en-US" dirty="0"/>
              <a:t>ちょくぜん</a:t>
            </a:r>
          </a:p>
        </p:txBody>
      </p:sp>
    </p:spTree>
    <p:extLst>
      <p:ext uri="{BB962C8B-B14F-4D97-AF65-F5344CB8AC3E}">
        <p14:creationId xmlns:p14="http://schemas.microsoft.com/office/powerpoint/2010/main" val="32065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학원복음화\2019\6월 학원복음화\25과\25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0246" y1="64149" x2="81475" y2="83148"/>
                        <a14:foregroundMark x1="83878" y1="85890" x2="86141" y2="88355"/>
                        <a14:foregroundMark x1="69852" y1="75994" x2="74518" y2="73529"/>
                        <a14:foregroundMark x1="70858" y1="8784" x2="74462" y2="15660"/>
                        <a14:foregroundMark x1="11372" y1="9221" x2="6845" y2="16296"/>
                        <a14:foregroundMark x1="82174" y1="45707" x2="83375" y2="49364"/>
                        <a14:backgroundMark x1="7907" y1="1908" x2="3688" y2="7949"/>
                        <a14:backgroundMark x1="12573" y1="2345" x2="18469" y2="2981"/>
                        <a14:backgroundMark x1="30707" y1="1908" x2="40654" y2="2146"/>
                        <a14:backgroundMark x1="43532" y1="1073" x2="59374" y2="3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64" y="2132856"/>
            <a:ext cx="7232641" cy="508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179512" y="260647"/>
            <a:ext cx="8784976" cy="324036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きんぎんは　わたしには　ない。しかし、わたしに　あるものを　あげよう。</a:t>
            </a:r>
            <a:endParaRPr lang="en-US" altLang="ja-JP" sz="4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ナザレの　イエス・キリストの　</a:t>
            </a:r>
            <a:endParaRPr lang="en-US" altLang="ja-JP" sz="4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なに　よって、あるきなさい</a:t>
            </a:r>
            <a:r>
              <a:rPr lang="en-US" altLang="ko-KR" sz="4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lang="ko-KR" altLang="en-US" sz="4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endParaRPr lang="en-US" altLang="ko-KR" sz="4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70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사각형 설명선 2"/>
          <p:cNvSpPr/>
          <p:nvPr/>
        </p:nvSpPr>
        <p:spPr>
          <a:xfrm>
            <a:off x="539552" y="260647"/>
            <a:ext cx="3168352" cy="5040561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くらやみが</a:t>
            </a:r>
            <a:endParaRPr lang="en-US" altLang="ja-JP" sz="44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いっぱいな　げんばに　ふくいんを　つたえ</a:t>
            </a:r>
            <a:endParaRPr lang="en-US" altLang="ja-JP" sz="44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ましょう</a:t>
            </a:r>
            <a:endParaRPr lang="en-US" altLang="ko-KR" sz="48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" name="TV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35" y="1844824"/>
            <a:ext cx="4715910" cy="50131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모서리가 둥근 직사각형 3"/>
          <p:cNvSpPr/>
          <p:nvPr/>
        </p:nvSpPr>
        <p:spPr>
          <a:xfrm>
            <a:off x="4706655" y="3833757"/>
            <a:ext cx="3528392" cy="2592288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627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t="3174" r="1883" b="5179"/>
          <a:stretch>
            <a:fillRect/>
          </a:stretch>
        </p:blipFill>
        <p:spPr bwMode="auto">
          <a:xfrm>
            <a:off x="2411760" y="2685500"/>
            <a:ext cx="4824536" cy="399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314685" y="116632"/>
            <a:ext cx="8496944" cy="2376264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サタンを　しばる　けんいを　わたしたちに　あたえられ　いく　すべての　ところに　かみのくにが　のぞみます</a:t>
            </a:r>
            <a:endParaRPr lang="en-US" altLang="ko-KR" sz="48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629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사각형 설명선 2"/>
          <p:cNvSpPr/>
          <p:nvPr/>
        </p:nvSpPr>
        <p:spPr>
          <a:xfrm>
            <a:off x="3995936" y="285133"/>
            <a:ext cx="4824536" cy="544812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せいしんてきな　びょうき、</a:t>
            </a:r>
            <a:endParaRPr lang="en-US" altLang="ja-JP" sz="4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　</a:t>
            </a:r>
            <a:endParaRPr lang="en-US" altLang="ja-JP" sz="4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びょうきに</a:t>
            </a:r>
            <a:endParaRPr lang="en-US" altLang="ja-JP" sz="4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なっている　このよを</a:t>
            </a:r>
            <a:endParaRPr lang="en-US" altLang="ja-JP" sz="4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いやさなければ　</a:t>
            </a:r>
            <a:endParaRPr lang="en-US" altLang="ja-JP" sz="40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spc="-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なりません</a:t>
            </a:r>
            <a:endParaRPr lang="en-US" altLang="ko-KR" sz="4400" b="1" spc="-2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5" y="1124743"/>
            <a:ext cx="4558995" cy="57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83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8829" y="5013176"/>
            <a:ext cx="89289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P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- Practice    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ゆめを　なしとげる　わたしの　じんせい</a:t>
            </a:r>
            <a:r>
              <a:rPr lang="ja-JP" altLang="en-US" sz="2500" b="1" dirty="0" err="1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66003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44027" y="1556793"/>
            <a:ext cx="892899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2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V</a:t>
            </a:r>
            <a:r>
              <a:rPr lang="en-US" altLang="ko-KR" sz="3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</a:t>
            </a:r>
            <a:r>
              <a:rPr lang="en-US" altLang="ko-KR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en-US" altLang="ko-KR" sz="3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Vision    </a:t>
            </a:r>
            <a:r>
              <a:rPr lang="ja-JP" altLang="en-US" sz="36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けいかくの　なかに　ある　わたしの　ビジョン</a:t>
            </a:r>
            <a:endParaRPr lang="ko-KR" altLang="en-US" sz="3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60015" y="2852937"/>
            <a:ext cx="89289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D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- Dream    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くださる　わたしの　</a:t>
            </a:r>
            <a:r>
              <a:rPr lang="ja-JP" altLang="en-US" sz="2500" b="1" dirty="0" err="1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りめんけい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138829" y="3933057"/>
            <a:ext cx="892899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I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 Image    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いのりで　いきいきと　えがく　わたしの　こたえ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3663" y="269033"/>
            <a:ext cx="8928992" cy="1287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C</a:t>
            </a:r>
            <a:r>
              <a:rPr lang="en-US" altLang="ko-KR" sz="2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 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Covenant    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ふくいんによって　しあわせな　わたしが　</a:t>
            </a:r>
            <a:endParaRPr lang="en-US" altLang="ja-JP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にぎった　けいやく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703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いのりの　おくぎ</a:t>
            </a:r>
            <a:r>
              <a:rPr lang="en-US" altLang="ja-JP" sz="28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-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いやし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40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1263" y="116632"/>
            <a:ext cx="8928992" cy="1470025"/>
          </a:xfrm>
        </p:spPr>
        <p:txBody>
          <a:bodyPr>
            <a:noAutofit/>
          </a:bodyPr>
          <a:lstStyle/>
          <a:p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だいとうりょう</a:t>
            </a:r>
            <a:r>
              <a:rPr lang="ko-KR" altLang="en-US" sz="14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2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46" y="1907330"/>
            <a:ext cx="4032449" cy="495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72" y="3515729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16" y="4317738"/>
            <a:ext cx="1839516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37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/>
              <a:t>돈이 최고야</a:t>
            </a:r>
            <a:r>
              <a:rPr lang="en-US" altLang="ko-KR" sz="2400" b="1" dirty="0"/>
              <a:t>!!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1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1"/>
            <a:ext cx="9144000" cy="6886418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16" name="하트 15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7" name="구름 모양 설명선 16"/>
          <p:cNvSpPr/>
          <p:nvPr/>
        </p:nvSpPr>
        <p:spPr>
          <a:xfrm>
            <a:off x="6760836" y="1143463"/>
            <a:ext cx="2231508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28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18061" y="3134931"/>
            <a:ext cx="2216596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ko-KR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9" name="순서도: 천공 테이프 18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0" name="구름 19"/>
          <p:cNvSpPr/>
          <p:nvPr/>
        </p:nvSpPr>
        <p:spPr>
          <a:xfrm>
            <a:off x="-6210" y="1337414"/>
            <a:ext cx="9099375" cy="4320483"/>
          </a:xfrm>
          <a:prstGeom prst="clou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しんじない　</a:t>
            </a:r>
            <a:endParaRPr lang="en-US" altLang="ja-JP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ひとたちは　に</a:t>
            </a:r>
            <a:r>
              <a:rPr lang="ja-JP" alt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くて</a:t>
            </a:r>
            <a:r>
              <a:rPr lang="ja-JP" alt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きな　ことだけを　もとめるように　</a:t>
            </a:r>
            <a:endParaRPr lang="en-US" altLang="ja-JP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なります</a:t>
            </a:r>
            <a:endParaRPr lang="ko-KR" alt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194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8934"/>
            <a:ext cx="9684568" cy="68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60648"/>
            <a:ext cx="8892480" cy="496855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l"/>
            <a:br>
              <a:rPr lang="en-US" altLang="ko-KR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キリストを　あじわうと　</a:t>
            </a:r>
            <a:b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けいりん</a:t>
            </a:r>
            <a:r>
              <a:rPr lang="ja-JP" altLang="en-US" sz="48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（もくてき）</a:t>
            </a: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なかに　</a:t>
            </a:r>
            <a:b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いるように　なります。</a:t>
            </a:r>
            <a:b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けいかくの　</a:t>
            </a:r>
            <a:b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なかに　いるという　いみです</a:t>
            </a:r>
            <a:br>
              <a:rPr lang="en-US" altLang="ko-KR" sz="1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br>
              <a:rPr lang="ko-KR" altLang="en-US" sz="1600" dirty="0">
                <a:latin typeface="ＭＳ Ｐゴシック" panose="020B0600070205080204" pitchFamily="50" charset="-128"/>
              </a:rPr>
            </a:br>
            <a:r>
              <a:rPr lang="ko-KR" altLang="en-US" sz="16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3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857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5767"/>
            <a:ext cx="9395520" cy="132500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きずを　いやします</a:t>
            </a:r>
            <a:endParaRPr lang="ko-KR" altLang="en-US" sz="48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6" name="whitepool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20" y="5891140"/>
            <a:ext cx="5073650" cy="48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" name="우울증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76" y="3686238"/>
            <a:ext cx="1912938" cy="2479676"/>
          </a:xfrm>
          <a:prstGeom prst="rect">
            <a:avLst/>
          </a:prstGeom>
          <a:ln w="12700">
            <a:miter lim="400000"/>
          </a:ln>
          <a:effectLst>
            <a:outerShdw blurRad="63500" dist="91361" dir="3955260" rotWithShape="0">
              <a:srgbClr val="000000">
                <a:alpha val="50000"/>
              </a:srgbClr>
            </a:outerShdw>
          </a:effectLst>
        </p:spPr>
      </p:pic>
      <p:pic>
        <p:nvPicPr>
          <p:cNvPr id="8" name="그리스도 빛 전도 렘넌트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419430"/>
            <a:ext cx="3689425" cy="4533615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grpSp>
        <p:nvGrpSpPr>
          <p:cNvPr id="10" name="Group 232"/>
          <p:cNvGrpSpPr>
            <a:grpSpLocks/>
          </p:cNvGrpSpPr>
          <p:nvPr/>
        </p:nvGrpSpPr>
        <p:grpSpPr bwMode="auto">
          <a:xfrm rot="465927">
            <a:off x="3121234" y="1940484"/>
            <a:ext cx="5004846" cy="5058672"/>
            <a:chOff x="775354" y="1357155"/>
            <a:chExt cx="14840689" cy="11235711"/>
          </a:xfrm>
        </p:grpSpPr>
        <p:pic>
          <p:nvPicPr>
            <p:cNvPr id="11" name="whitefixtureshaft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840803">
              <a:off x="4674551" y="1651373"/>
              <a:ext cx="7042296" cy="14840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2" name="whitefixtureshaft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128718">
              <a:off x="5062561" y="-2305063"/>
              <a:ext cx="6240729" cy="13565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3" name="whitefixtureshaft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63761">
              <a:off x="5302345" y="-317699"/>
              <a:ext cx="6240730" cy="1371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불신자 상태 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6130"/>
            <a:ext cx="6296508" cy="641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폭발 2 1"/>
          <p:cNvSpPr/>
          <p:nvPr/>
        </p:nvSpPr>
        <p:spPr>
          <a:xfrm>
            <a:off x="273547" y="4509120"/>
            <a:ext cx="3912704" cy="2160240"/>
          </a:xfrm>
          <a:prstGeom prst="irregularSeal2">
            <a:avLst/>
          </a:prstGeom>
          <a:solidFill>
            <a:schemeClr val="accent6">
              <a:lumMod val="50000"/>
            </a:schemeClr>
          </a:solidFill>
          <a:ln w="635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あらの</a:t>
            </a:r>
            <a:endParaRPr lang="en-US" altLang="ja-JP" sz="28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こんじょう</a:t>
            </a:r>
            <a:endParaRPr lang="ko-KR" altLang="en-US" sz="28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목각파임B" pitchFamily="18" charset="-127"/>
            </a:endParaRPr>
          </a:p>
        </p:txBody>
      </p:sp>
      <p:sp>
        <p:nvSpPr>
          <p:cNvPr id="3" name="폭발 2 2"/>
          <p:cNvSpPr/>
          <p:nvPr/>
        </p:nvSpPr>
        <p:spPr>
          <a:xfrm rot="1611441">
            <a:off x="7684" y="552542"/>
            <a:ext cx="4818056" cy="2304256"/>
          </a:xfrm>
          <a:prstGeom prst="irregularSeal2">
            <a:avLst/>
          </a:prstGeom>
          <a:solidFill>
            <a:schemeClr val="bg2">
              <a:lumMod val="25000"/>
            </a:schemeClr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</a:t>
            </a:r>
            <a:endParaRPr lang="en-US" altLang="ja-JP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こんじょう</a:t>
            </a:r>
            <a:endParaRPr lang="ko-KR" alt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목각파임B" pitchFamily="18" charset="-127"/>
            </a:endParaRPr>
          </a:p>
        </p:txBody>
      </p:sp>
      <p:sp>
        <p:nvSpPr>
          <p:cNvPr id="6" name="폭발 1 5"/>
          <p:cNvSpPr/>
          <p:nvPr/>
        </p:nvSpPr>
        <p:spPr>
          <a:xfrm>
            <a:off x="5436096" y="260648"/>
            <a:ext cx="3658225" cy="2520280"/>
          </a:xfrm>
          <a:prstGeom prst="irregularSeal1">
            <a:avLst/>
          </a:prstGeom>
          <a:solidFill>
            <a:srgbClr val="7C8090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せんそうの</a:t>
            </a: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きず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목각파임B" pitchFamily="18" charset="-127"/>
            </a:endParaRPr>
          </a:p>
        </p:txBody>
      </p:sp>
      <p:sp>
        <p:nvSpPr>
          <p:cNvPr id="7" name="폭발 2 6"/>
          <p:cNvSpPr/>
          <p:nvPr/>
        </p:nvSpPr>
        <p:spPr>
          <a:xfrm rot="20463791">
            <a:off x="5872619" y="3717031"/>
            <a:ext cx="3367042" cy="2448272"/>
          </a:xfrm>
          <a:prstGeom prst="irregularSeal2">
            <a:avLst/>
          </a:prstGeom>
          <a:solidFill>
            <a:schemeClr val="tx2">
              <a:lumMod val="50000"/>
            </a:schemeClr>
          </a:solidFill>
          <a:ln w="635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ほりょ</a:t>
            </a:r>
            <a:endParaRPr lang="en-US" altLang="ja-JP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こんじょう</a:t>
            </a:r>
            <a:endParaRPr lang="ko-KR" altLang="en-US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목각파임B" pitchFamily="18" charset="-127"/>
            </a:endParaRPr>
          </a:p>
        </p:txBody>
      </p:sp>
      <p:sp>
        <p:nvSpPr>
          <p:cNvPr id="8" name="폭발 2 7"/>
          <p:cNvSpPr/>
          <p:nvPr/>
        </p:nvSpPr>
        <p:spPr>
          <a:xfrm>
            <a:off x="2832016" y="2564904"/>
            <a:ext cx="4433192" cy="2376264"/>
          </a:xfrm>
          <a:prstGeom prst="irregularSeal2">
            <a:avLst/>
          </a:prstGeom>
          <a:solidFill>
            <a:schemeClr val="accent2">
              <a:lumMod val="50000"/>
            </a:schemeClr>
          </a:solidFill>
          <a:ln w="635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ぞっこく</a:t>
            </a:r>
            <a:endParaRPr lang="en-US" altLang="ja-JP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こんじょう</a:t>
            </a:r>
            <a:endParaRPr lang="ko-KR" altLang="en-US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ＭＳ Ｐゴシック" panose="020B0600070205080204" pitchFamily="50" charset="-128"/>
              <a:ea typeface="HY목각파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021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xit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5" dur="1500" fill="hold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2" grpId="0" animBg="1"/>
      <p:bldP spid="3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259532" y="157778"/>
            <a:ext cx="5976664" cy="204708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がんである　きずを　</a:t>
            </a:r>
            <a:endParaRPr lang="en-US" altLang="ja-JP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いやすべきです</a:t>
            </a:r>
            <a:endParaRPr lang="en-US" altLang="ko-K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050" name="Picture 2" descr="C:\Users\Administrator\Desktop\요셉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261577"/>
            <a:ext cx="7452321" cy="559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요셉 계단 걸음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564902"/>
            <a:ext cx="1810947" cy="3163979"/>
          </a:xfrm>
          <a:prstGeom prst="rect">
            <a:avLst/>
          </a:prstGeom>
          <a:ln w="12700">
            <a:miter lim="400000"/>
          </a:ln>
          <a:effectLst>
            <a:outerShdw blurRad="139700" dist="255228" dir="2768661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63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0"/>
            <a:ext cx="939552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500" b="1" spc="-1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500" b="1" spc="-1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きょうかいを　いやします</a:t>
            </a:r>
            <a:endParaRPr lang="ko-KR" altLang="en-US" sz="55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" name="Picture 2" descr="C:\Users\Administrator\Desktop\분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42" y="1556792"/>
            <a:ext cx="6714890" cy="557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572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1187624" y="188499"/>
            <a:ext cx="6912768" cy="194435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みことばの　</a:t>
            </a:r>
            <a:endParaRPr lang="en-US" altLang="ja-JP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けいやくを　いぎって　</a:t>
            </a:r>
            <a:endParaRPr lang="en-US" altLang="ja-JP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いのりましょう</a:t>
            </a:r>
            <a:endParaRPr lang="en-US" altLang="ko-K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51" b="100000" l="9235" r="93844">
                        <a14:foregroundMark x1="48782" y1="51868" x2="43010" y2="66810"/>
                        <a14:foregroundMark x1="72296" y1="51653" x2="69089" y2="66810"/>
                        <a14:foregroundMark x1="76186" y1="22671" x2="77255" y2="24646"/>
                        <a14:foregroundMark x1="57332" y1="52082" x2="59042" y2="59124"/>
                        <a14:foregroundMark x1="86875" y1="39116" x2="87944" y2="42207"/>
                        <a14:foregroundMark x1="80676" y1="28381" x2="83027" y2="31215"/>
                        <a14:foregroundMark x1="80889" y1="26836" x2="82386" y2="29669"/>
                        <a14:foregroundMark x1="47071" y1="17819" x2="54339" y2="17175"/>
                        <a14:foregroundMark x1="29714" y1="19579" x2="30782" y2="19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116" t="2291" r="7105" b="2093"/>
          <a:stretch/>
        </p:blipFill>
        <p:spPr>
          <a:xfrm>
            <a:off x="539552" y="1412776"/>
            <a:ext cx="6843962" cy="60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4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3366</TotalTime>
  <Words>131</Words>
  <Application>Microsoft Office PowerPoint</Application>
  <PresentationFormat>画面に合わせる (4:3)</PresentationFormat>
  <Paragraphs>73</Paragraphs>
  <Slides>18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5" baseType="lpstr">
      <vt:lpstr>(3) 양평군체 B</vt:lpstr>
      <vt:lpstr>HY산B</vt:lpstr>
      <vt:lpstr>KT&amp;G 상상제목 B</vt:lpstr>
      <vt:lpstr>맑은 고딕</vt:lpstr>
      <vt:lpstr>ＭＳ Ｐゴシック</vt:lpstr>
      <vt:lpstr>Arial</vt:lpstr>
      <vt:lpstr>Office 테마</vt:lpstr>
      <vt:lpstr>   25    いのりの　おくぎ              いやし  </vt:lpstr>
      <vt:lpstr>れいてき　だいとうりょう  </vt:lpstr>
      <vt:lpstr>PowerPoint プレゼンテーション</vt:lpstr>
      <vt:lpstr> キリストを　あじわうと　 かみさまの　けいりん（もくてき）の　なかに　 いるように　なります。 かみさまの　けいかくの　 なかに　いるという　いみです    </vt:lpstr>
      <vt:lpstr>1. わたしの　きずを　いやします</vt:lpstr>
      <vt:lpstr>PowerPoint プレゼンテーション</vt:lpstr>
      <vt:lpstr>PowerPoint プレゼンテーション</vt:lpstr>
      <vt:lpstr>2. きょうかいを　いやします</vt:lpstr>
      <vt:lpstr>PowerPoint プレゼンテーション</vt:lpstr>
      <vt:lpstr>PowerPoint プレゼンテーション</vt:lpstr>
      <vt:lpstr>PowerPoint プレゼンテーション</vt:lpstr>
      <vt:lpstr>3. このよを　いやします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 - Practice    ゆめを　なしとげる　わたしの　じんせいさくひん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智香子 佐々木</cp:lastModifiedBy>
  <cp:revision>175</cp:revision>
  <dcterms:created xsi:type="dcterms:W3CDTF">2019-04-04T19:07:56Z</dcterms:created>
  <dcterms:modified xsi:type="dcterms:W3CDTF">2019-06-21T11:57:03Z</dcterms:modified>
</cp:coreProperties>
</file>