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345" r:id="rId3"/>
    <p:sldId id="346" r:id="rId4"/>
    <p:sldId id="347" r:id="rId5"/>
    <p:sldId id="348" r:id="rId6"/>
    <p:sldId id="274" r:id="rId7"/>
    <p:sldId id="335" r:id="rId8"/>
    <p:sldId id="337" r:id="rId9"/>
    <p:sldId id="338" r:id="rId10"/>
    <p:sldId id="306" r:id="rId11"/>
    <p:sldId id="326" r:id="rId12"/>
    <p:sldId id="339" r:id="rId13"/>
    <p:sldId id="340" r:id="rId14"/>
    <p:sldId id="330" r:id="rId15"/>
    <p:sldId id="307" r:id="rId16"/>
    <p:sldId id="333" r:id="rId17"/>
    <p:sldId id="343" r:id="rId18"/>
    <p:sldId id="342" r:id="rId19"/>
    <p:sldId id="344" r:id="rId20"/>
    <p:sldId id="341" r:id="rId21"/>
    <p:sldId id="349" r:id="rId22"/>
    <p:sldId id="350" r:id="rId2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5050"/>
    <a:srgbClr val="990000"/>
    <a:srgbClr val="003399"/>
    <a:srgbClr val="0033CC"/>
    <a:srgbClr val="78947D"/>
    <a:srgbClr val="7C8090"/>
    <a:srgbClr val="800000"/>
    <a:srgbClr val="996633"/>
    <a:srgbClr val="7494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31" autoAdjust="0"/>
    <p:restoredTop sz="98022" autoAdjust="0"/>
  </p:normalViewPr>
  <p:slideViewPr>
    <p:cSldViewPr>
      <p:cViewPr varScale="1">
        <p:scale>
          <a:sx n="103" d="100"/>
          <a:sy n="103" d="100"/>
        </p:scale>
        <p:origin x="9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dirty="0" smtClean="0"/>
              <a:t>: https://blog.naver.com/hn0207/221555866669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590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smtClean="0"/>
              <a:t>: https://blog.naver.com/hn0207/221555866669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5905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smtClean="0"/>
              <a:t>: https://blog.naver.com/hn0207/221555866669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5905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이미지출처 </a:t>
            </a:r>
            <a:r>
              <a:rPr lang="en-US" altLang="ko-KR" smtClean="0"/>
              <a:t>: https://blog.naver.com/hn0207/221555866669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590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026" name="Picture 2" descr="C:\Users\Administrator\Desktop\KakaoTalk_20190531_135328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264596" cy="51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2318" y="0"/>
            <a:ext cx="926254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645024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 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2:17 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- 18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</a:t>
            </a:r>
            <a:r>
              <a:rPr lang="ja-JP" altLang="en-US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おくぎ</a:t>
            </a:r>
            <a:r>
              <a:rPr lang="ko-KR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</a:t>
            </a:r>
            <a:r>
              <a:rPr lang="ja-JP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9395520" cy="19168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みらいに</a:t>
            </a:r>
            <a:r>
              <a:rPr lang="ja-JP" altLang="en-US" sz="48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ついての　メッセージを　あたえて　くださいました</a:t>
            </a:r>
            <a:endParaRPr lang="ko-KR" altLang="en-US" sz="48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grpSp>
        <p:nvGrpSpPr>
          <p:cNvPr id="3" name="그룹 2"/>
          <p:cNvGrpSpPr>
            <a:grpSpLocks/>
          </p:cNvGrpSpPr>
          <p:nvPr/>
        </p:nvGrpSpPr>
        <p:grpSpPr bwMode="auto">
          <a:xfrm>
            <a:off x="323528" y="1988840"/>
            <a:ext cx="8567616" cy="4889751"/>
            <a:chOff x="216140" y="1925110"/>
            <a:chExt cx="8604332" cy="4642755"/>
          </a:xfrm>
        </p:grpSpPr>
        <p:pic>
          <p:nvPicPr>
            <p:cNvPr id="4" name="Picture 6" descr="C:\Users\Administrator\Documents\마태5-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40" y="1925110"/>
              <a:ext cx="8604332" cy="464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8"/>
            <p:cNvSpPr txBox="1">
              <a:spLocks noChangeArrowheads="1"/>
            </p:cNvSpPr>
            <p:nvPr/>
          </p:nvSpPr>
          <p:spPr bwMode="auto">
            <a:xfrm>
              <a:off x="341934" y="2564904"/>
              <a:ext cx="3353687" cy="61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/>
              <a:r>
                <a:rPr lang="ja-JP" altLang="en-US" sz="3600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かんりょうした！</a:t>
              </a:r>
              <a:endParaRPr lang="ko-KR" altLang="en-US" sz="3600" dirty="0">
                <a:latin typeface="ＭＳ Ｐゴシック" panose="020B0600070205080204" pitchFamily="50" charset="-128"/>
                <a:ea typeface="휴먼매직체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불신자 상태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66" y="2125136"/>
            <a:ext cx="4248472" cy="432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755576" y="170349"/>
            <a:ext cx="7430778" cy="16563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くにの　ひとびとに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いって　ふくいんを　つたえなさい</a:t>
            </a:r>
            <a:endParaRPr lang="en-US" altLang="ko-KR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3" name="예수 그리스도 원색 복으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92" y="2027060"/>
            <a:ext cx="4018757" cy="492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2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9" grpId="0" animBg="1"/>
      <p:bldP spid="1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698500" y="188499"/>
            <a:ext cx="7689924" cy="22427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ぜんせ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かいに　でていき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つくられた　ものに　ふくいんを　つたえなさい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9" name="whitepool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15" y="5229200"/>
            <a:ext cx="5808254" cy="8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20" name="Group 207"/>
          <p:cNvGrpSpPr>
            <a:grpSpLocks/>
          </p:cNvGrpSpPr>
          <p:nvPr/>
        </p:nvGrpSpPr>
        <p:grpSpPr bwMode="auto">
          <a:xfrm>
            <a:off x="4990394" y="3448548"/>
            <a:ext cx="3543981" cy="2190003"/>
            <a:chOff x="0" y="0"/>
            <a:chExt cx="7935154" cy="4548799"/>
          </a:xfrm>
        </p:grpSpPr>
        <p:pic>
          <p:nvPicPr>
            <p:cNvPr id="21" name="고통 인간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8871"/>
              <a:ext cx="6809499" cy="41710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2" name="우울증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6412" y="0"/>
              <a:ext cx="3508742" cy="45487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3" name="그리스도 빛 전도 렘넌트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928" y="2317316"/>
            <a:ext cx="3021316" cy="371263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grpSp>
        <p:nvGrpSpPr>
          <p:cNvPr id="24" name="Group 212"/>
          <p:cNvGrpSpPr>
            <a:grpSpLocks/>
          </p:cNvGrpSpPr>
          <p:nvPr/>
        </p:nvGrpSpPr>
        <p:grpSpPr bwMode="auto">
          <a:xfrm rot="465927">
            <a:off x="1623181" y="1872913"/>
            <a:ext cx="6171240" cy="6279519"/>
            <a:chOff x="0" y="0"/>
            <a:chExt cx="16417183" cy="16767641"/>
          </a:xfrm>
        </p:grpSpPr>
        <p:pic>
          <p:nvPicPr>
            <p:cNvPr id="25" name="whitefixtureshaft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59197">
              <a:off x="4687443" y="2810949"/>
              <a:ext cx="7042297" cy="1484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6" name="whitefixtureshaft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128718">
              <a:off x="5062561" y="-2305063"/>
              <a:ext cx="6240729" cy="13565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7" name="whitefixtureshaft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036239">
              <a:off x="5062561" y="249653"/>
              <a:ext cx="6240729" cy="1371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46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 advAuto="0"/>
      <p:bldP spid="20" grpId="0" animBg="1" advAuto="0"/>
      <p:bldP spid="2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698500" y="188499"/>
            <a:ext cx="7689924" cy="16563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つぎの　せだいに　ついての</a:t>
            </a:r>
            <a:r>
              <a:rPr lang="ko-KR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ビジョンを　みましょう</a:t>
            </a:r>
            <a:endParaRPr lang="en-US" altLang="ko-KR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" name="재앙 저주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55" y="1844824"/>
            <a:ext cx="6222013" cy="533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09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3347864" y="188499"/>
            <a:ext cx="5436096" cy="35285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ちの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はてにまで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つたえる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しゅくふくを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あじわいましょう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세계복음화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47" y="1484784"/>
            <a:ext cx="4621391" cy="53732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727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395520" cy="198884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みらいを　</a:t>
            </a:r>
            <a:r>
              <a:rPr lang="ja-JP" altLang="en-US" sz="54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きどりして　みて　じゅんびを　はじめましょう</a:t>
            </a:r>
            <a:endParaRPr lang="ko-KR" altLang="en-US" sz="54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3" descr="D:\My Pictures\1복음그림\크기변환_기도 천사 하나님 나라 천국 배경 영권 능력 힘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060848"/>
            <a:ext cx="4752528" cy="4977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0" y="2537152"/>
            <a:ext cx="8699281" cy="43554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>
                <a:alpha val="6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222360" y="260647"/>
            <a:ext cx="8699282" cy="216024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こころを　ひとつにして　ただ　</a:t>
            </a:r>
            <a:endParaRPr lang="en-US" altLang="ja-JP" sz="48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いのりに　せんねんする　</a:t>
            </a:r>
            <a:endParaRPr lang="en-US" altLang="ja-JP" sz="48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レムナントに　なりましょう</a:t>
            </a:r>
            <a:endParaRPr lang="en-US" altLang="ko-KR" sz="48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70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36" y="2636910"/>
            <a:ext cx="2699807" cy="362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56" y="2636910"/>
            <a:ext cx="2388459" cy="422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형 설명선 1"/>
          <p:cNvSpPr/>
          <p:nvPr/>
        </p:nvSpPr>
        <p:spPr>
          <a:xfrm>
            <a:off x="107504" y="2852937"/>
            <a:ext cx="3600400" cy="2419760"/>
          </a:xfrm>
          <a:prstGeom prst="wedgeEllipseCallout">
            <a:avLst>
              <a:gd name="adj1" fmla="val 57702"/>
              <a:gd name="adj2" fmla="val -20525"/>
            </a:avLst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28" y="3234963"/>
            <a:ext cx="2234208" cy="16557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107505" y="260647"/>
            <a:ext cx="8867538" cy="194421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サマリヤのような　</a:t>
            </a:r>
            <a:r>
              <a:rPr lang="ja-JP" altLang="en-US" sz="48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げんばに</a:t>
            </a:r>
            <a:endParaRPr lang="en-US" altLang="ja-JP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みなを　</a:t>
            </a:r>
            <a:endParaRPr lang="en-US" altLang="ja-JP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つたえましょう</a:t>
            </a:r>
            <a:endParaRPr lang="en-US" altLang="ko-KR" sz="54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051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8" y="-406980"/>
            <a:ext cx="9981807" cy="76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3050186" y="3419221"/>
            <a:ext cx="5991805" cy="3610179"/>
            <a:chOff x="0" y="0"/>
            <a:chExt cx="6374" cy="364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4"/>
            <p:cNvSpPr>
              <a:spLocks/>
            </p:cNvSpPr>
            <p:nvPr/>
          </p:nvSpPr>
          <p:spPr bwMode="auto">
            <a:xfrm>
              <a:off x="1693" y="2688"/>
              <a:ext cx="2947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ja-JP" altLang="en-US" sz="2400" dirty="0" smtClean="0">
                  <a:latin typeface="HY울릉도M" pitchFamily="18" charset="-127"/>
                  <a:ea typeface="HY울릉도M" pitchFamily="18" charset="-127"/>
                  <a:sym typeface="PostB" charset="0"/>
                </a:rPr>
                <a:t>エペソ、ピリピ</a:t>
              </a:r>
              <a:endParaRPr lang="ko-KR" altLang="en-US" sz="2400" dirty="0">
                <a:latin typeface="HY울릉도M" pitchFamily="18" charset="-127"/>
                <a:ea typeface="HY울릉도M" pitchFamily="18" charset="-127"/>
                <a:sym typeface="PostB" charset="0"/>
              </a:endParaRPr>
            </a:p>
            <a:p>
              <a:r>
                <a:rPr lang="ja-JP" altLang="en-US" sz="2400" dirty="0" smtClean="0">
                  <a:latin typeface="HY울릉도M" pitchFamily="18" charset="-127"/>
                  <a:ea typeface="HY울릉도M" pitchFamily="18" charset="-127"/>
                  <a:sym typeface="PostB" charset="0"/>
                </a:rPr>
                <a:t>ピレモン、コロサイ</a:t>
              </a:r>
              <a:endParaRPr lang="ko-KR" altLang="en-US" sz="2400" dirty="0">
                <a:latin typeface="HY울릉도M" pitchFamily="18" charset="-127"/>
                <a:ea typeface="HY울릉도M" pitchFamily="18" charset="-127"/>
                <a:sym typeface="PostB" charset="0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7" y="2891469"/>
            <a:ext cx="2556471" cy="30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225410" y="237514"/>
            <a:ext cx="8790471" cy="2687429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かんなんと　もんだいが</a:t>
            </a:r>
            <a:r>
              <a:rPr lang="ja-JP" altLang="en-US" sz="48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あっても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でんどうと　せんきょうに　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オールインする　きょうかいが　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たてられるように　いのりましょう</a:t>
            </a:r>
            <a:endParaRPr lang="en-US" altLang="ko-KR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0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 Pictures\1복음그림\가정 복음 임마누엘 예수님 렘넌트 기도 정시 복사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276872"/>
            <a:ext cx="5220072" cy="4809087"/>
          </a:xfrm>
          <a:prstGeom prst="rect">
            <a:avLst/>
          </a:prstGeom>
          <a:noFill/>
        </p:spPr>
      </p:pic>
      <p:sp>
        <p:nvSpPr>
          <p:cNvPr id="3" name="모서리가 둥근 사각형 설명선 2"/>
          <p:cNvSpPr/>
          <p:nvPr/>
        </p:nvSpPr>
        <p:spPr>
          <a:xfrm>
            <a:off x="179512" y="116633"/>
            <a:ext cx="7488832" cy="2376264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みちびきを　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うけるように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しゅうちゅういのりを　しましょう</a:t>
            </a:r>
            <a:endParaRPr lang="en-US" altLang="ko-KR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5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263" y="116632"/>
            <a:ext cx="8928992" cy="1470025"/>
          </a:xfrm>
        </p:spPr>
        <p:txBody>
          <a:bodyPr>
            <a:noAutofit/>
          </a:bodyPr>
          <a:lstStyle/>
          <a:p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だいとうりょう</a:t>
            </a:r>
            <a:r>
              <a:rPr lang="ko-KR" altLang="en-US" sz="14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2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46" y="1907330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72" y="3515729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16" y="4317738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4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6월 학원복음화\26과\26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74" y="0"/>
            <a:ext cx="9748020" cy="68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107504" y="56654"/>
            <a:ext cx="8928992" cy="23642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800" b="1" spc="-200" dirty="0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ja-JP" altLang="en-US" sz="4800" b="1" spc="-200" dirty="0" smtClean="0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　みなければ　ならない</a:t>
            </a:r>
            <a:endParaRPr lang="en-US" altLang="ko-KR" sz="4800" b="1" spc="-200" dirty="0">
              <a:ln w="180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102370" y="1844824"/>
            <a:ext cx="8928992" cy="230425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ローマでも　あかししなければ　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ならない</a:t>
            </a:r>
            <a:endParaRPr lang="en-US" altLang="ko-KR" sz="4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125472" y="3429000"/>
            <a:ext cx="9018528" cy="3428999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おそれては　いけない　パウロ。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カイザルの　</a:t>
            </a:r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まえに　</a:t>
            </a:r>
            <a:endParaRPr lang="en-US" altLang="ja-JP" sz="44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たちます･･･</a:t>
            </a:r>
            <a:endParaRPr lang="en-US" altLang="ko-KR" sz="4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2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8829" y="5013176"/>
            <a:ext cx="89289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P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- Practice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なしとげる　わたしの　じんせい</a:t>
            </a:r>
            <a:r>
              <a:rPr lang="ja-JP" altLang="en-US" sz="2500" b="1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6600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44027" y="1556793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</a:t>
            </a:r>
            <a:r>
              <a:rPr lang="en-US" altLang="ko-KR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</a:t>
            </a:r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Vision    </a:t>
            </a:r>
            <a:r>
              <a:rPr lang="ja-JP" altLang="en-US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なかに　ある　わたしの　ビジョン</a:t>
            </a:r>
            <a:endParaRPr lang="ko-KR" altLang="en-US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0015" y="2852937"/>
            <a:ext cx="89289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D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- Dream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くださる　わたしの　</a:t>
            </a:r>
            <a:r>
              <a:rPr lang="ja-JP" altLang="en-US" sz="2500" b="1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りめんけい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38829" y="3933057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I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Image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　いきいきと　えがく　わたしの　こたえ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3663" y="269033"/>
            <a:ext cx="8928992" cy="1287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</a:t>
            </a:r>
            <a:r>
              <a:rPr lang="en-US" altLang="ko-KR" sz="2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Covenant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ふくいんによって　しあわせな　わたしが　</a:t>
            </a:r>
            <a:endParaRPr lang="en-US" altLang="ja-JP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にぎった　けいやく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89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いのりの　おくぎ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-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みらい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8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prstClr val="white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prstClr val="white"/>
                </a:solidFill>
              </a:rPr>
              <a:t>돈이 최고야</a:t>
            </a:r>
            <a:r>
              <a:rPr lang="en-US" altLang="ko-KR" sz="2400" b="1" dirty="0">
                <a:solidFill>
                  <a:prstClr val="white"/>
                </a:solidFill>
              </a:rPr>
              <a:t>!!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6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7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からだ</a:t>
            </a:r>
            <a:endParaRPr lang="ko-KR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6210" y="1337414"/>
            <a:ext cx="9099375" cy="432048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かみさまを　しんじない　</a:t>
            </a:r>
            <a:endParaRPr lang="en-US" altLang="ja-JP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ひとたちは　に</a:t>
            </a:r>
            <a:r>
              <a:rPr lang="ja-JP" alt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くて</a:t>
            </a:r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きな　ことだけを　もとめるように　</a:t>
            </a:r>
            <a:endParaRPr lang="en-US" altLang="ja-JP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85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prstClr val="white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prstClr val="white"/>
                </a:solidFill>
              </a:rPr>
              <a:t>돈이 최고야</a:t>
            </a:r>
            <a:r>
              <a:rPr lang="en-US" altLang="ko-KR" sz="2400" b="1" dirty="0">
                <a:solidFill>
                  <a:prstClr val="white"/>
                </a:solidFill>
              </a:rPr>
              <a:t>!!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6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7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</a:rPr>
              <a:t>からだ</a:t>
            </a:r>
            <a:endParaRPr lang="ko-KR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6210" y="1337414"/>
            <a:ext cx="9099375" cy="432048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ふくいんを　もった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レムナントの　しゅうちゅうは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ふくいん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で　よのなかを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</a:rPr>
              <a:t>いかすように　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93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8934"/>
            <a:ext cx="9684568" cy="68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8892480" cy="496855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ko-KR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キリストを　あじわうと　</a:t>
            </a:r>
            <a: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けいりん</a:t>
            </a:r>
            <a:r>
              <a:rPr lang="ja-JP" altLang="en-US" sz="48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（もくてき）</a:t>
            </a: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なかに　</a:t>
            </a:r>
            <a: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いるように　なります。</a:t>
            </a:r>
            <a: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</a:t>
            </a:r>
            <a: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いるという　いみです</a:t>
            </a:r>
            <a:r>
              <a:rPr lang="en-US" altLang="ko-KR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ko-KR" altLang="en-US" sz="1600" dirty="0">
                <a:latin typeface="ＭＳ Ｐゴシック" panose="020B0600070205080204" pitchFamily="50" charset="-128"/>
              </a:rPr>
              <a:t/>
            </a:r>
            <a:br>
              <a:rPr lang="ko-KR" altLang="en-US" sz="1600" dirty="0">
                <a:latin typeface="ＭＳ Ｐゴシック" panose="020B0600070205080204" pitchFamily="50" charset="-128"/>
              </a:rPr>
            </a:br>
            <a:r>
              <a:rPr lang="ko-KR" altLang="en-US" sz="16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3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61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5766"/>
            <a:ext cx="9395520" cy="197307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いったいの　かみさまが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どうこう　してくださいます</a:t>
            </a:r>
            <a:endParaRPr lang="ko-KR" altLang="en-US" sz="48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51" b="100000" l="9235" r="93844">
                        <a14:foregroundMark x1="48782" y1="51868" x2="43010" y2="66810"/>
                        <a14:foregroundMark x1="72296" y1="51653" x2="69089" y2="66810"/>
                        <a14:foregroundMark x1="76186" y1="22671" x2="77255" y2="24646"/>
                        <a14:foregroundMark x1="57332" y1="52082" x2="59042" y2="59124"/>
                        <a14:foregroundMark x1="86875" y1="39116" x2="87944" y2="42207"/>
                        <a14:foregroundMark x1="80676" y1="28381" x2="83027" y2="31215"/>
                        <a14:foregroundMark x1="80889" y1="26836" x2="82386" y2="29669"/>
                        <a14:foregroundMark x1="47071" y1="17819" x2="54339" y2="17175"/>
                        <a14:foregroundMark x1="29714" y1="19579" x2="30782" y2="19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16" t="2291" r="7105" b="2093"/>
          <a:stretch/>
        </p:blipFill>
        <p:spPr>
          <a:xfrm>
            <a:off x="1043608" y="1412776"/>
            <a:ext cx="6681616" cy="59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요셉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15" y="2564901"/>
            <a:ext cx="5716785" cy="42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요셉 계단 걸음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005" y="3073818"/>
            <a:ext cx="1345048" cy="2349987"/>
          </a:xfrm>
          <a:prstGeom prst="rect">
            <a:avLst/>
          </a:prstGeom>
          <a:ln w="12700">
            <a:miter lim="400000"/>
          </a:ln>
          <a:effectLst>
            <a:outerShdw blurRad="139700" dist="255228" dir="2768661" rotWithShape="0">
              <a:srgbClr val="000000">
                <a:alpha val="80000"/>
              </a:srgbClr>
            </a:outerShdw>
          </a:effectLst>
        </p:spPr>
      </p:pic>
      <p:sp>
        <p:nvSpPr>
          <p:cNvPr id="9" name="모서리가 둥근 직사각형 8"/>
          <p:cNvSpPr/>
          <p:nvPr/>
        </p:nvSpPr>
        <p:spPr>
          <a:xfrm>
            <a:off x="0" y="157777"/>
            <a:ext cx="9144000" cy="24071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WITH </a:t>
            </a:r>
            <a:r>
              <a:rPr lang="en-US" altLang="ko-KR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わたしと　ともに</a:t>
            </a:r>
            <a:endParaRPr lang="en-US" altLang="ko-KR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Immauel</a:t>
            </a: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ja-JP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わたしたちと　ともに</a:t>
            </a: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Oneness </a:t>
            </a:r>
            <a:r>
              <a:rPr lang="en-US" altLang="ko-KR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– </a:t>
            </a:r>
            <a:r>
              <a:rPr lang="ja-JP" altLang="en-US" sz="3600" b="1" kern="1000" spc="-2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すべての　</a:t>
            </a:r>
            <a:endParaRPr lang="en-US" altLang="ja-JP" sz="3600" b="1" kern="1000" spc="-2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b="1" kern="1000" spc="-2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b="1" kern="1000" spc="-2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</a:t>
            </a:r>
            <a:r>
              <a:rPr lang="ja-JP" altLang="en-US" sz="3600" b="1" kern="1000" spc="-2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ことの　なかに　ともに</a:t>
            </a:r>
            <a:endParaRPr lang="en-US" altLang="ko-KR" sz="3600" b="1" kern="1000" spc="-2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6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3923928" y="157778"/>
            <a:ext cx="5112568" cy="59355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もった　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　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ちの　はてにまで　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つたえる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　</a:t>
            </a:r>
            <a:endParaRPr lang="en-US" altLang="ja-JP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しゅじんこうで</a:t>
            </a:r>
            <a:r>
              <a:rPr lang="ja-JP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</a:t>
            </a:r>
            <a:endParaRPr lang="en-US" altLang="ko-KR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" y="548680"/>
            <a:ext cx="463073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2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883" y1="28483" x2="20011" y2="53535"/>
                        <a14:foregroundMark x1="61035" y1="39934" x2="62427" y2="52005"/>
                        <a14:foregroundMark x1="42193" y1="78793" x2="48372" y2="79454"/>
                        <a14:foregroundMark x1="39076" y1="80860" x2="48010" y2="82761"/>
                        <a14:foregroundMark x1="48817" y1="83960" x2="49290" y2="81893"/>
                        <a14:foregroundMark x1="37323" y1="81563" x2="39076" y2="79124"/>
                        <a14:foregroundMark x1="38825" y1="82761" x2="47314" y2="84126"/>
                        <a14:foregroundMark x1="36154" y1="80860" x2="38492" y2="82389"/>
                        <a14:foregroundMark x1="36794" y1="80860" x2="34233" y2="81728"/>
                        <a14:foregroundMark x1="41080" y1="80860" x2="35263" y2="86069"/>
                        <a14:foregroundMark x1="43640" y1="81397" x2="40857" y2="88301"/>
                        <a14:foregroundMark x1="48539" y1="82596" x2="46563" y2="88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5179"/>
            <a:ext cx="9295372" cy="6258142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467544" y="260648"/>
            <a:ext cx="8280920" cy="29523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たすけぬし　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いれいの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ふくいんに　あって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みらいを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みちびいて　おられます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45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</TotalTime>
  <Words>171</Words>
  <Application>Microsoft Office PowerPoint</Application>
  <PresentationFormat>画面に合わせる (4:3)</PresentationFormat>
  <Paragraphs>101</Paragraphs>
  <Slides>22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7" baseType="lpstr">
      <vt:lpstr>(3) 양평군체 B</vt:lpstr>
      <vt:lpstr>HY견고딕</vt:lpstr>
      <vt:lpstr>HY헤드라인M</vt:lpstr>
      <vt:lpstr>HY동녘B</vt:lpstr>
      <vt:lpstr>HY산B</vt:lpstr>
      <vt:lpstr>HY울릉도B</vt:lpstr>
      <vt:lpstr>HY울릉도M</vt:lpstr>
      <vt:lpstr>KT&amp;G 상상제목 B</vt:lpstr>
      <vt:lpstr>KT&amp;G 상상제목OTF B</vt:lpstr>
      <vt:lpstr>휴먼매직체</vt:lpstr>
      <vt:lpstr>맑은 고딕</vt:lpstr>
      <vt:lpstr>ＭＳ Ｐゴシック</vt:lpstr>
      <vt:lpstr>PostB</vt:lpstr>
      <vt:lpstr>Arial</vt:lpstr>
      <vt:lpstr>Office 테마</vt:lpstr>
      <vt:lpstr>   26    いのりの　おくぎ              みらい</vt:lpstr>
      <vt:lpstr>れいてき　だいとうりょう  </vt:lpstr>
      <vt:lpstr>PowerPoint プレゼンテーション</vt:lpstr>
      <vt:lpstr>PowerPoint プレゼンテーション</vt:lpstr>
      <vt:lpstr> キリストを　あじわうと　 かみさまの　けいりん（もくてき）の　なかに　 いるように　なります。 かみさまの　けいかくの　 なかに　いるという　いみです    </vt:lpstr>
      <vt:lpstr>1. さんみいったいの　かみさまが　 　どうこう　してくださいます</vt:lpstr>
      <vt:lpstr>PowerPoint プレゼンテーション</vt:lpstr>
      <vt:lpstr>PowerPoint プレゼンテーション</vt:lpstr>
      <vt:lpstr>PowerPoint プレゼンテーション</vt:lpstr>
      <vt:lpstr>2. みらいに　ついての　メッセージを　あたえて　くださいました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みらいを　さきどりして　みて　じゅんびを　はじめましょう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 - Practice    ゆめを　なしとげる　わたしの　じんせいさくひん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191</cp:revision>
  <dcterms:created xsi:type="dcterms:W3CDTF">2019-04-04T19:07:56Z</dcterms:created>
  <dcterms:modified xsi:type="dcterms:W3CDTF">2019-06-28T23:55:27Z</dcterms:modified>
</cp:coreProperties>
</file>