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280" r:id="rId3"/>
    <p:sldId id="345" r:id="rId4"/>
    <p:sldId id="346" r:id="rId5"/>
    <p:sldId id="274" r:id="rId6"/>
    <p:sldId id="335" r:id="rId7"/>
    <p:sldId id="347" r:id="rId8"/>
    <p:sldId id="306" r:id="rId9"/>
    <p:sldId id="326" r:id="rId10"/>
    <p:sldId id="307" r:id="rId11"/>
    <p:sldId id="333" r:id="rId12"/>
    <p:sldId id="348" r:id="rId13"/>
    <p:sldId id="349" r:id="rId14"/>
    <p:sldId id="351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FF"/>
    <a:srgbClr val="FFCCFF"/>
    <a:srgbClr val="990000"/>
    <a:srgbClr val="FFFFCC"/>
    <a:srgbClr val="FF7C80"/>
    <a:srgbClr val="FF6600"/>
    <a:srgbClr val="FF5050"/>
    <a:srgbClr val="0033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31" autoAdjust="0"/>
    <p:restoredTop sz="99820" autoAdjust="0"/>
  </p:normalViewPr>
  <p:slideViewPr>
    <p:cSldViewPr>
      <p:cViewPr varScale="1">
        <p:scale>
          <a:sx n="113" d="100"/>
          <a:sy n="113" d="100"/>
        </p:scale>
        <p:origin x="6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51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2019-07-05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0"/>
            <a:ext cx="9250228" cy="695739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-88472" y="-5680"/>
            <a:ext cx="93387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123728" y="3645024"/>
            <a:ext cx="4824536" cy="936104"/>
          </a:xfrm>
          <a:solidFill>
            <a:schemeClr val="bg1">
              <a:alpha val="3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ja-JP" alt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1:27-28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893787"/>
            <a:ext cx="8784976" cy="1470025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ko-KR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27</a:t>
            </a:r>
            <a:r>
              <a:rPr lang="ko-KR" altLang="en-US" sz="6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 </a:t>
            </a:r>
            <a:r>
              <a:rPr lang="ja-JP" altLang="en-US" sz="5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サミットのみち</a:t>
            </a:r>
            <a:r>
              <a:rPr lang="ko-KR" altLang="en-US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</a:t>
            </a:r>
            <a:r>
              <a:rPr lang="ja-JP" altLang="en-US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タラントの　はじまり</a:t>
            </a:r>
            <a:r>
              <a:rPr lang="ko-KR" altLang="en-US" sz="16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31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73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학원복음화\2019\7월학원복음화\제27과 달란트의시작\7월 학원복음화 - 27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4" y="-30416"/>
            <a:ext cx="9776871" cy="68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9512" y="0"/>
            <a:ext cx="9395520" cy="278092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エデンの　そのを　</a:t>
            </a:r>
            <a: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つくって　ひ</a:t>
            </a:r>
            <a:r>
              <a:rPr lang="ja-JP" altLang="en-US" sz="48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とを　おかれました</a:t>
            </a:r>
            <a:endParaRPr lang="ko-KR" altLang="en-US" sz="48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65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0713329" cy="685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222360" y="260647"/>
            <a:ext cx="8699282" cy="172819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ひとの　ために</a:t>
            </a:r>
            <a:endParaRPr lang="en-US" altLang="ja-JP" sz="48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かていを　もうけられました</a:t>
            </a:r>
            <a:endParaRPr lang="en-US" altLang="ko-KR" sz="48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709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타원형 설명선 5"/>
          <p:cNvSpPr/>
          <p:nvPr/>
        </p:nvSpPr>
        <p:spPr>
          <a:xfrm>
            <a:off x="87929" y="2032445"/>
            <a:ext cx="2341509" cy="2037733"/>
          </a:xfrm>
          <a:prstGeom prst="wedgeEllipseCallout">
            <a:avLst>
              <a:gd name="adj1" fmla="val 62215"/>
              <a:gd name="adj2" fmla="val 12195"/>
            </a:avLst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74" y="2406117"/>
            <a:ext cx="1713599" cy="12698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타원형 설명선 8"/>
          <p:cNvSpPr/>
          <p:nvPr/>
        </p:nvSpPr>
        <p:spPr>
          <a:xfrm>
            <a:off x="7083666" y="2423345"/>
            <a:ext cx="1837976" cy="2195497"/>
          </a:xfrm>
          <a:prstGeom prst="wedgeEllipseCallout">
            <a:avLst>
              <a:gd name="adj1" fmla="val -64917"/>
              <a:gd name="adj2" fmla="val 22370"/>
            </a:avLst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1" descr="pasted-ima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73929" y="2328729"/>
            <a:ext cx="4451010" cy="4534951"/>
          </a:xfrm>
          <a:prstGeom prst="rect">
            <a:avLst/>
          </a:prstGeom>
          <a:noFill/>
          <a:ln>
            <a:noFill/>
          </a:ln>
          <a:effectLst>
            <a:outerShdw blurRad="127000" dist="131847" dir="189000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222360" y="260647"/>
            <a:ext cx="8699282" cy="172819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アダムの　ために　おんなを　</a:t>
            </a:r>
            <a:endParaRPr lang="en-US" altLang="ja-JP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つくられ　ふさわしい　たすけて</a:t>
            </a:r>
            <a:r>
              <a:rPr lang="ja-JP" altLang="en-US" sz="4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なるように　され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ました</a:t>
            </a:r>
            <a:endParaRPr lang="en-US" altLang="ko-KR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 rot="20991986">
            <a:off x="3206342" y="6265439"/>
            <a:ext cx="1075874" cy="573528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00" dirty="0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강단말씀</a:t>
            </a:r>
            <a:endParaRPr lang="en-US" altLang="ko-KR" sz="1000" spc="-100" dirty="0" smtClean="0">
              <a:ln w="18000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바다L" pitchFamily="18" charset="-127"/>
              <a:ea typeface="HY바다L" pitchFamily="18" charset="-127"/>
            </a:endParaRPr>
          </a:p>
          <a:p>
            <a:r>
              <a:rPr lang="ko-KR" altLang="en-US" sz="900" spc="-100" dirty="0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제목 </a:t>
            </a:r>
            <a:r>
              <a:rPr lang="en-US" altLang="ko-KR" sz="900" spc="-100" dirty="0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: </a:t>
            </a:r>
            <a:r>
              <a:rPr lang="ko-KR" altLang="en-US" sz="900" spc="-100" dirty="0" err="1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영적서밋</a:t>
            </a:r>
            <a:endParaRPr lang="en-US" altLang="ko-KR" sz="900" spc="-100" dirty="0" smtClean="0">
              <a:ln w="18000">
                <a:noFill/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바다L" pitchFamily="18" charset="-127"/>
              <a:ea typeface="HY바다L" pitchFamily="18" charset="-127"/>
            </a:endParaRPr>
          </a:p>
          <a:p>
            <a:pPr algn="ctr"/>
            <a:r>
              <a:rPr lang="ko-KR" altLang="en-US" sz="900" spc="-100" dirty="0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본문 </a:t>
            </a:r>
            <a:r>
              <a:rPr lang="en-US" altLang="ko-KR" sz="900" spc="-100" dirty="0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: </a:t>
            </a:r>
            <a:r>
              <a:rPr lang="ko-KR" altLang="en-US" sz="900" spc="-100" dirty="0" err="1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고후</a:t>
            </a:r>
            <a:r>
              <a:rPr lang="ko-KR" altLang="en-US" sz="900" spc="-100" dirty="0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 </a:t>
            </a:r>
            <a:r>
              <a:rPr lang="en-US" altLang="ko-KR" sz="900" spc="-100" dirty="0" smtClean="0">
                <a:ln w="18000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HY바다L" pitchFamily="18" charset="-127"/>
                <a:ea typeface="HY바다L" pitchFamily="18" charset="-127"/>
              </a:rPr>
              <a:t>4::1-10</a:t>
            </a:r>
          </a:p>
        </p:txBody>
      </p:sp>
    </p:spTree>
    <p:extLst>
      <p:ext uri="{BB962C8B-B14F-4D97-AF65-F5344CB8AC3E}">
        <p14:creationId xmlns:p14="http://schemas.microsoft.com/office/powerpoint/2010/main" val="56146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4_04_창세기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747464"/>
            <a:ext cx="11093212" cy="828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모서리가 둥근 사각형 설명선 2"/>
          <p:cNvSpPr/>
          <p:nvPr/>
        </p:nvSpPr>
        <p:spPr>
          <a:xfrm>
            <a:off x="179512" y="4293097"/>
            <a:ext cx="8964488" cy="244827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はなれて　のろいの　</a:t>
            </a:r>
            <a:endParaRPr lang="en-US" altLang="ja-JP" sz="40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</a:t>
            </a:r>
            <a:r>
              <a:rPr lang="ja-JP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かに　おちいった　ひとに　</a:t>
            </a:r>
            <a:endParaRPr lang="en-US" altLang="ja-JP" sz="40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おんなの　しそんが　</a:t>
            </a:r>
            <a:r>
              <a:rPr lang="ja-JP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こられて　</a:t>
            </a:r>
            <a:endParaRPr lang="en-US" altLang="ja-JP" sz="40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000" b="1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うりする　こたえを　あたえられました</a:t>
            </a:r>
            <a:endParaRPr lang="en-US" altLang="ko-KR" sz="40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9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サミットのみち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－タラントのはじまり</a:t>
            </a:r>
            <a:r>
              <a:rPr lang="ja-JP" altLang="en-US" sz="28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40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5540" y="188640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Nobody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067527" y="332656"/>
            <a:ext cx="4067944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7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Answer</a:t>
            </a:r>
            <a:r>
              <a:rPr lang="ko-KR" altLang="en-US" sz="7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7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-20978" y="2083330"/>
            <a:ext cx="5400599" cy="45066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だれも　あたえない　こたえを　もっている　レムナント</a:t>
            </a:r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たたかわずに　かつ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ほうほうを　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もっています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5" name="Picture 1" descr="신분권세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18" y="2246239"/>
            <a:ext cx="3741223" cy="418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15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학원복음화\자료\다윗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812" y="-24136"/>
            <a:ext cx="13105456" cy="1075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24544" y="123197"/>
            <a:ext cx="4858468" cy="1470025"/>
          </a:xfrm>
        </p:spPr>
        <p:txBody>
          <a:bodyPr>
            <a:normAutofit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Priority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3975487" y="267213"/>
            <a:ext cx="5184576" cy="1326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79512" y="1586657"/>
            <a:ext cx="7920880" cy="1770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どんな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ことに　であっても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かみさまを　もとめる　</a:t>
            </a:r>
            <a:endParaRPr lang="en-US" altLang="ja-JP" sz="36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ゆうせん</a:t>
            </a:r>
            <a:r>
              <a:rPr lang="ja-JP" altLang="en-US" sz="36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じゅんいを　かいふくしましょう</a:t>
            </a:r>
            <a:endParaRPr lang="ko-KR" altLang="en-US" sz="36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02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43167" y="0"/>
            <a:ext cx="4896544" cy="3096344"/>
          </a:xfrm>
        </p:spPr>
        <p:txBody>
          <a:bodyPr>
            <a:normAutofit fontScale="90000"/>
          </a:bodyPr>
          <a:lstStyle/>
          <a:p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Gospel Spiritual Summit</a:t>
            </a:r>
            <a:r>
              <a:rPr lang="ko-KR" altLang="en-US" sz="80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ko-KR" altLang="en-US" sz="80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9" name="제목 1"/>
          <p:cNvSpPr txBox="1">
            <a:spLocks/>
          </p:cNvSpPr>
          <p:nvPr/>
        </p:nvSpPr>
        <p:spPr>
          <a:xfrm>
            <a:off x="5401351" y="368097"/>
            <a:ext cx="2940992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</a:t>
            </a:r>
            <a:endParaRPr lang="en-US" altLang="ja-JP" sz="54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ko-KR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54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323528" y="3212976"/>
            <a:ext cx="5077823" cy="345638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ただしく　</a:t>
            </a:r>
            <a:endParaRPr lang="ja-JP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つたえられる</a:t>
            </a:r>
            <a:endParaRPr lang="ja-JP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ぎのう、ぶんか</a:t>
            </a:r>
            <a:endParaRPr lang="en-US" altLang="ja-JP" sz="43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サミットに　なります</a:t>
            </a:r>
            <a:r>
              <a:rPr lang="ja-JP" altLang="en-US" sz="43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ko-KR" altLang="en-US" sz="4300" dirty="0">
              <a:solidFill>
                <a:schemeClr val="tx1"/>
              </a:solidFill>
              <a:latin typeface="ＭＳ Ｐゴシック" panose="020B0600070205080204" pitchFamily="50" charset="-128"/>
              <a:ea typeface="HY강B" pitchFamily="18" charset="-127"/>
            </a:endParaRPr>
          </a:p>
        </p:txBody>
      </p:sp>
      <p:pic>
        <p:nvPicPr>
          <p:cNvPr id="6" name="기도 남자 렘넌트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28451" y="4313170"/>
            <a:ext cx="1755509" cy="2356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978220">
            <a:off x="5819920" y="4418533"/>
            <a:ext cx="1288262" cy="1288262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181974">
            <a:off x="6432827" y="3265207"/>
            <a:ext cx="916593" cy="910428"/>
          </a:xfrm>
          <a:prstGeom prst="rect">
            <a:avLst/>
          </a:prstGeom>
          <a:ln w="12700">
            <a:miter lim="400000"/>
          </a:ln>
          <a:effectLst>
            <a:outerShdw blurRad="76200" dist="50800" dir="3316696" rotWithShape="0">
              <a:srgbClr val="000000">
                <a:alpha val="80000"/>
              </a:srgbClr>
            </a:outerShdw>
          </a:effectLst>
        </p:spPr>
      </p:pic>
      <p:pic>
        <p:nvPicPr>
          <p:cNvPr id="11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l="2976" t="720" r="2895" b="1963"/>
          <a:stretch>
            <a:fillRect/>
          </a:stretch>
        </p:blipFill>
        <p:spPr>
          <a:xfrm rot="485098">
            <a:off x="8015469" y="2982482"/>
            <a:ext cx="877264" cy="1239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5" extrusionOk="0">
                <a:moveTo>
                  <a:pt x="17345" y="10"/>
                </a:moveTo>
                <a:cubicBezTo>
                  <a:pt x="16990" y="40"/>
                  <a:pt x="13065" y="68"/>
                  <a:pt x="5589" y="94"/>
                </a:cubicBezTo>
                <a:cubicBezTo>
                  <a:pt x="2729" y="105"/>
                  <a:pt x="342" y="121"/>
                  <a:pt x="283" y="130"/>
                </a:cubicBezTo>
                <a:lnTo>
                  <a:pt x="175" y="145"/>
                </a:lnTo>
                <a:lnTo>
                  <a:pt x="175" y="1156"/>
                </a:lnTo>
                <a:cubicBezTo>
                  <a:pt x="175" y="1785"/>
                  <a:pt x="158" y="2175"/>
                  <a:pt x="129" y="2188"/>
                </a:cubicBezTo>
                <a:cubicBezTo>
                  <a:pt x="103" y="2199"/>
                  <a:pt x="86" y="2279"/>
                  <a:pt x="90" y="2367"/>
                </a:cubicBezTo>
                <a:cubicBezTo>
                  <a:pt x="94" y="2454"/>
                  <a:pt x="82" y="3384"/>
                  <a:pt x="67" y="4434"/>
                </a:cubicBezTo>
                <a:cubicBezTo>
                  <a:pt x="51" y="5483"/>
                  <a:pt x="29" y="9765"/>
                  <a:pt x="18" y="13949"/>
                </a:cubicBezTo>
                <a:lnTo>
                  <a:pt x="0" y="21556"/>
                </a:lnTo>
                <a:lnTo>
                  <a:pt x="696" y="21566"/>
                </a:lnTo>
                <a:cubicBezTo>
                  <a:pt x="1079" y="21571"/>
                  <a:pt x="2025" y="21572"/>
                  <a:pt x="2799" y="21569"/>
                </a:cubicBezTo>
                <a:cubicBezTo>
                  <a:pt x="3573" y="21566"/>
                  <a:pt x="4399" y="21563"/>
                  <a:pt x="4635" y="21564"/>
                </a:cubicBezTo>
                <a:cubicBezTo>
                  <a:pt x="4871" y="21565"/>
                  <a:pt x="8784" y="21573"/>
                  <a:pt x="13328" y="21580"/>
                </a:cubicBezTo>
                <a:lnTo>
                  <a:pt x="21590" y="21595"/>
                </a:lnTo>
                <a:lnTo>
                  <a:pt x="21592" y="21315"/>
                </a:lnTo>
                <a:cubicBezTo>
                  <a:pt x="21600" y="19100"/>
                  <a:pt x="21584" y="11445"/>
                  <a:pt x="21571" y="11429"/>
                </a:cubicBezTo>
                <a:cubicBezTo>
                  <a:pt x="21562" y="11418"/>
                  <a:pt x="21539" y="9319"/>
                  <a:pt x="21521" y="6765"/>
                </a:cubicBezTo>
                <a:cubicBezTo>
                  <a:pt x="21502" y="4210"/>
                  <a:pt x="21483" y="1662"/>
                  <a:pt x="21479" y="1101"/>
                </a:cubicBezTo>
                <a:cubicBezTo>
                  <a:pt x="21475" y="541"/>
                  <a:pt x="21454" y="70"/>
                  <a:pt x="21433" y="55"/>
                </a:cubicBezTo>
                <a:cubicBezTo>
                  <a:pt x="21412" y="40"/>
                  <a:pt x="20577" y="31"/>
                  <a:pt x="19579" y="36"/>
                </a:cubicBezTo>
                <a:cubicBezTo>
                  <a:pt x="18554" y="41"/>
                  <a:pt x="17741" y="32"/>
                  <a:pt x="17711" y="15"/>
                </a:cubicBezTo>
                <a:cubicBezTo>
                  <a:pt x="17680" y="-3"/>
                  <a:pt x="17520" y="-5"/>
                  <a:pt x="17345" y="10"/>
                </a:cubicBezTo>
                <a:close/>
              </a:path>
            </a:pathLst>
          </a:cu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0894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학원복음화\2019\7월학원복음화\제27과 달란트의시작\7월 학원복음화 - 27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4" y="-30416"/>
            <a:ext cx="9776871" cy="68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7504" y="15766"/>
            <a:ext cx="9395520" cy="197307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てんと　</a:t>
            </a:r>
            <a:r>
              <a:rPr lang="ja-JP" altLang="en-US" sz="55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ちを</a:t>
            </a:r>
            <a: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500" b="1" spc="-100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5500" b="1" spc="-10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ことばで　そうぞう</a:t>
            </a:r>
            <a:endParaRPr lang="ko-KR" altLang="en-US" sz="5500" b="1" spc="-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4_04_창세기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563" y="-501650"/>
            <a:ext cx="10106188" cy="781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0" y="157777"/>
            <a:ext cx="9144000" cy="204708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そうぞうしゅであり</a:t>
            </a:r>
            <a:endParaRPr lang="en-US" altLang="ja-JP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みことばで　てんと　ちを　</a:t>
            </a:r>
            <a:endParaRPr lang="en-US" altLang="ja-JP" sz="47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7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そうぞうされました</a:t>
            </a:r>
            <a:endParaRPr lang="en-US" altLang="ko-KR" sz="4700" b="1" kern="1000" spc="-2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63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지구 사탄 공중 권세 잡은 마ᄀ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263" y="1700808"/>
            <a:ext cx="512421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110949" y="157777"/>
            <a:ext cx="8781532" cy="11829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さいしょに　ひかりを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そうぞうされました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 rot="465927">
            <a:off x="-232912" y="-709047"/>
            <a:ext cx="15226664" cy="11815717"/>
            <a:chOff x="568352" y="978553"/>
            <a:chExt cx="10700629" cy="8937412"/>
          </a:xfrm>
        </p:grpSpPr>
        <p:pic>
          <p:nvPicPr>
            <p:cNvPr id="7" name="Picture 8" descr="whitefixtureshaf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759197">
              <a:off x="3379802" y="2026785"/>
              <a:ext cx="5077730" cy="10700629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9" descr="whitefixtureshaf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128718">
              <a:off x="3650273" y="-1662027"/>
              <a:ext cx="4499773" cy="9780934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10" descr="whitefixtureshaft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63761">
              <a:off x="3650274" y="180008"/>
              <a:ext cx="4499774" cy="9888485"/>
            </a:xfrm>
            <a:prstGeom prst="rect">
              <a:avLst/>
            </a:prstGeom>
            <a:noFill/>
            <a:ln w="12700">
              <a:noFill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타원 1"/>
          <p:cNvSpPr/>
          <p:nvPr/>
        </p:nvSpPr>
        <p:spPr>
          <a:xfrm>
            <a:off x="-1282508" y="1700808"/>
            <a:ext cx="2701684" cy="2523670"/>
          </a:xfrm>
          <a:prstGeom prst="ellipse">
            <a:avLst/>
          </a:prstGeom>
          <a:solidFill>
            <a:srgbClr val="FFFF0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2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학원복음화\2019\7월학원복음화\제27과 달란트의시작\7월 학원복음화 - 27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64" y="-30416"/>
            <a:ext cx="9776871" cy="68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0"/>
            <a:ext cx="9395520" cy="1916832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500" b="1" spc="-150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ひとを　そうぞう</a:t>
            </a:r>
            <a:endParaRPr lang="ko-KR" altLang="en-US" sz="5500" b="1" spc="100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75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14_04_창세기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563" y="-501650"/>
            <a:ext cx="10106188" cy="7819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모서리가 둥근 직사각형 8"/>
          <p:cNvSpPr/>
          <p:nvPr/>
        </p:nvSpPr>
        <p:spPr>
          <a:xfrm>
            <a:off x="539552" y="170349"/>
            <a:ext cx="8604448" cy="32375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かみのかたちとして</a:t>
            </a:r>
            <a:endParaRPr lang="ja-JP" alt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ひとを　そうぞうされ</a:t>
            </a:r>
            <a:endParaRPr lang="ja-JP" alt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ばん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ぶつを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いふくして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おさめる　しゅくふくを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あたえられました</a:t>
            </a:r>
            <a:endParaRPr lang="en-US" altLang="ko-KR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82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4469</TotalTime>
  <Words>88</Words>
  <Application>Microsoft Office PowerPoint</Application>
  <PresentationFormat>画面に合わせる (4:3)</PresentationFormat>
  <Paragraphs>61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6" baseType="lpstr">
      <vt:lpstr>(3) 양평군체 B</vt:lpstr>
      <vt:lpstr>HY견고딕</vt:lpstr>
      <vt:lpstr>HY헤드라인M</vt:lpstr>
      <vt:lpstr>HY강B</vt:lpstr>
      <vt:lpstr>HY강M</vt:lpstr>
      <vt:lpstr>HY바다L</vt:lpstr>
      <vt:lpstr>KT&amp;G 상상제목 B</vt:lpstr>
      <vt:lpstr>KT&amp;G 상상제목OTF B</vt:lpstr>
      <vt:lpstr>맑은 고딕</vt:lpstr>
      <vt:lpstr>ＭＳ Ｐゴシック</vt:lpstr>
      <vt:lpstr>Arial</vt:lpstr>
      <vt:lpstr>Office 테마</vt:lpstr>
      <vt:lpstr>　　27     サミットのみち        タラントの　はじまり  </vt:lpstr>
      <vt:lpstr>Nobody  </vt:lpstr>
      <vt:lpstr>Priority  </vt:lpstr>
      <vt:lpstr>Gospel Spiritual Summit  </vt:lpstr>
      <vt:lpstr>1. かみさまが　てんと　ちを 　みことばで　そうぞう</vt:lpstr>
      <vt:lpstr>PowerPoint プレゼンテーション</vt:lpstr>
      <vt:lpstr>PowerPoint プレゼンテーション</vt:lpstr>
      <vt:lpstr>2. かみさまが　ひとを　そうぞう</vt:lpstr>
      <vt:lpstr>PowerPoint プレゼンテーション</vt:lpstr>
      <vt:lpstr>3. かみさまは　エデンの　そのを　 　つくって　ひとを　おかれました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佐々木智香子</cp:lastModifiedBy>
  <cp:revision>210</cp:revision>
  <dcterms:created xsi:type="dcterms:W3CDTF">2019-04-04T19:07:56Z</dcterms:created>
  <dcterms:modified xsi:type="dcterms:W3CDTF">2019-07-05T09:34:20Z</dcterms:modified>
</cp:coreProperties>
</file>