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2" r:id="rId2"/>
    <p:sldId id="280" r:id="rId3"/>
    <p:sldId id="345" r:id="rId4"/>
    <p:sldId id="274" r:id="rId5"/>
    <p:sldId id="361" r:id="rId6"/>
    <p:sldId id="364" r:id="rId7"/>
    <p:sldId id="359" r:id="rId8"/>
    <p:sldId id="368" r:id="rId9"/>
    <p:sldId id="360" r:id="rId10"/>
    <p:sldId id="306" r:id="rId11"/>
    <p:sldId id="367" r:id="rId12"/>
    <p:sldId id="369" r:id="rId13"/>
    <p:sldId id="370" r:id="rId14"/>
    <p:sldId id="371" r:id="rId15"/>
    <p:sldId id="307" r:id="rId16"/>
    <p:sldId id="365" r:id="rId17"/>
    <p:sldId id="366" r:id="rId18"/>
    <p:sldId id="372" r:id="rId19"/>
    <p:sldId id="373" r:id="rId2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333300"/>
    <a:srgbClr val="0000FF"/>
    <a:srgbClr val="66FFFF"/>
    <a:srgbClr val="CC9900"/>
    <a:srgbClr val="00A1DA"/>
    <a:srgbClr val="F57B17"/>
    <a:srgbClr val="FF5050"/>
    <a:srgbClr val="0066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36" autoAdjust="0"/>
    <p:restoredTop sz="94964" autoAdjust="0"/>
  </p:normalViewPr>
  <p:slideViewPr>
    <p:cSldViewPr>
      <p:cViewPr varScale="1">
        <p:scale>
          <a:sx n="102" d="100"/>
          <a:sy n="102" d="100"/>
        </p:scale>
        <p:origin x="88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2019-08-04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이미지출처 </a:t>
            </a:r>
            <a:r>
              <a:rPr lang="en-US" altLang="ko-KR" dirty="0" smtClean="0"/>
              <a:t>: http://blog.daum.net/lbsok/17176453</a:t>
            </a:r>
          </a:p>
          <a:p>
            <a:r>
              <a:rPr lang="ko-KR" altLang="en-US" dirty="0" smtClean="0"/>
              <a:t>지도이미지출처 </a:t>
            </a:r>
            <a:r>
              <a:rPr lang="en-US" altLang="ko-KR" dirty="0" smtClean="0"/>
              <a:t>: http://blog.daum.net/lbsok/17176453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158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이미지 출처 </a:t>
            </a:r>
            <a:r>
              <a:rPr lang="en-US" altLang="ko-KR" dirty="0" smtClean="0"/>
              <a:t>: http://blog.daum.net/lbsok/17176455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4069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이미지출처 </a:t>
            </a:r>
            <a:r>
              <a:rPr lang="en-US" altLang="ko-KR" dirty="0" smtClean="0"/>
              <a:t>: https://blog.naver.com/kimjkkkk/221550080034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0867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이미지 출처 </a:t>
            </a:r>
            <a:r>
              <a:rPr lang="en-US" altLang="ko-KR" dirty="0" smtClean="0"/>
              <a:t>: http://blog.daum.net/lbsok/17176455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4069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이미지출처 </a:t>
            </a:r>
            <a:r>
              <a:rPr lang="en-US" altLang="ko-KR" dirty="0" smtClean="0"/>
              <a:t>: https://news.v.daum.net/v/20190726214318605</a:t>
            </a:r>
          </a:p>
          <a:p>
            <a:r>
              <a:rPr lang="ko-KR" altLang="en-US" dirty="0" smtClean="0"/>
              <a:t>이미지 출처 </a:t>
            </a:r>
            <a:r>
              <a:rPr lang="en-US" altLang="ko-KR" dirty="0" smtClean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이미지출처 </a:t>
            </a:r>
            <a:r>
              <a:rPr lang="en-US" altLang="ko-KR" dirty="0" smtClean="0"/>
              <a:t>: https://news.v.daum.net/v/20190726214318605</a:t>
            </a:r>
          </a:p>
          <a:p>
            <a:r>
              <a:rPr lang="ko-KR" altLang="en-US" dirty="0" smtClean="0"/>
              <a:t>이미지 출처 </a:t>
            </a:r>
            <a:r>
              <a:rPr lang="en-US" altLang="ko-KR" dirty="0" smtClean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이미지출처 </a:t>
            </a:r>
            <a:r>
              <a:rPr lang="en-US" altLang="ko-KR" dirty="0" smtClean="0"/>
              <a:t>: https://news.v.daum.net/v/20190726214318605</a:t>
            </a:r>
          </a:p>
          <a:p>
            <a:r>
              <a:rPr lang="ko-KR" altLang="en-US" dirty="0" smtClean="0"/>
              <a:t>이미지 출처 </a:t>
            </a:r>
            <a:r>
              <a:rPr lang="en-US" altLang="ko-KR" dirty="0" smtClean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이미지출처 </a:t>
            </a:r>
            <a:r>
              <a:rPr lang="en-US" altLang="ko-KR" dirty="0" smtClean="0"/>
              <a:t>: https://news.v.daum.net/v/20190726214318605</a:t>
            </a:r>
          </a:p>
          <a:p>
            <a:r>
              <a:rPr lang="ko-KR" altLang="en-US" dirty="0" smtClean="0"/>
              <a:t>이미지 출처 </a:t>
            </a:r>
            <a:r>
              <a:rPr lang="en-US" altLang="ko-KR" dirty="0" smtClean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2019-08-04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2019-08-04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2019-08-04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2019-08-04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2019-08-04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2019-08-04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2019-08-04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2019-08-04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2019-08-04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2019-08-04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2019-08-04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2019-08-04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KakaoTalk_20190803_0755226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280" y="-4635896"/>
            <a:ext cx="9396535" cy="1381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-88472" y="-5680"/>
            <a:ext cx="9232472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483768" y="3717032"/>
            <a:ext cx="4824536" cy="936104"/>
          </a:xfrm>
          <a:solidFill>
            <a:schemeClr val="bg1">
              <a:alpha val="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ja-JP" altLang="en-US" sz="54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そうせいき</a:t>
            </a:r>
            <a:r>
              <a:rPr lang="ko-KR" altLang="en-US" sz="54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 </a:t>
            </a:r>
            <a:r>
              <a:rPr lang="en-US" altLang="ko-KR" sz="54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37:1-11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88472" y="961715"/>
            <a:ext cx="9211056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imSun" panose="02010600030101010101" pitchFamily="2" charset="-122"/>
                <a:ea typeface="(3) 양평군체 B" pitchFamily="18" charset="-127"/>
              </a:rPr>
              <a:t> </a:t>
            </a:r>
            <a:r>
              <a:rPr lang="en-US" altLang="ko-KR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31</a:t>
            </a:r>
            <a:r>
              <a:rPr lang="ko-KR" altLang="en-US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en-US" altLang="ko-KR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ko-KR" altLang="en-US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ja-JP" altLang="en-US" sz="6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そつうと　はいりょ</a:t>
            </a:r>
            <a:r>
              <a:rPr lang="en-US" altLang="ko-KR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6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</a:t>
            </a:r>
            <a:r>
              <a:rPr lang="en-US" altLang="ko-KR" sz="8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73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よのなかを　かえた　</a:t>
            </a:r>
            <a:r>
              <a:rPr lang="en-US" altLang="ja-JP" sz="73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73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73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73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</a:t>
            </a:r>
            <a:r>
              <a:rPr lang="ja-JP" altLang="en-US" sz="73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ひとびと</a:t>
            </a:r>
            <a:r>
              <a:rPr lang="ko-KR" altLang="en-US" sz="73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74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학원복음화\2019\7월학원복음화\제30과 달란트의내용\7월 학원복음화 - 30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630"/>
            <a:ext cx="9760530" cy="686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0624" y="260648"/>
            <a:ext cx="8712968" cy="158417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5400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2. </a:t>
            </a:r>
            <a:r>
              <a:rPr lang="en-US" altLang="ko-KR" sz="5400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Remnant</a:t>
            </a:r>
            <a:r>
              <a:rPr lang="ja-JP" altLang="en-US" sz="5400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　もった　</a:t>
            </a:r>
            <a:r>
              <a:rPr lang="en-US" altLang="ja-JP" sz="5400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400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5400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ないよう</a:t>
            </a:r>
            <a:endParaRPr lang="ko-KR" altLang="en-US" sz="5400" b="1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757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179513" y="170349"/>
            <a:ext cx="4680519" cy="17464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おんなの</a:t>
            </a:r>
            <a:r>
              <a:rPr lang="ja-JP" altLang="en-US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しそん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예수 그리스도 왕 뱀 머리 박살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9952" y="0"/>
            <a:ext cx="4032448" cy="6729372"/>
          </a:xfrm>
          <a:prstGeom prst="rect">
            <a:avLst/>
          </a:prstGeom>
          <a:ln w="12700">
            <a:miter lim="400000"/>
          </a:ln>
          <a:effectLst>
            <a:outerShdw blurRad="76200" dist="121699" dir="7375712" rotWithShape="0">
              <a:srgbClr val="00000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83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유월절 양의피 문설주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97552" y="-243408"/>
            <a:ext cx="21345502" cy="764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79513" y="170349"/>
            <a:ext cx="3960439" cy="17464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ぎせいの</a:t>
            </a:r>
            <a:endParaRPr lang="en-US" altLang="ja-JP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いけにえ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43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8941E-6 L 0.92156 0.0170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2" y="8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4781796" y="338273"/>
            <a:ext cx="3960439" cy="17464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インマヌエル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69829"/>
            <a:ext cx="5040560" cy="494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\\psf\Home\Desktop\111\영접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598816"/>
            <a:ext cx="2365068" cy="424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24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-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179513" y="170349"/>
            <a:ext cx="5688631" cy="15304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イエス・キリスト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けいやく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747161"/>
            <a:ext cx="6696744" cy="496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10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820472" cy="187220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ja-JP" altLang="en-US" sz="5400" b="1" spc="-100" dirty="0" err="1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せいしょの</a:t>
            </a:r>
            <a:r>
              <a:rPr lang="ko-KR" altLang="en-US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Remnant </a:t>
            </a:r>
            <a:r>
              <a:rPr lang="en-US" altLang="ko-KR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7</a:t>
            </a:r>
            <a:r>
              <a:rPr lang="ja-JP" altLang="en-US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にんが　もった　ちからが　あります</a:t>
            </a:r>
            <a:endParaRPr lang="ko-KR" altLang="en-US" sz="5400" b="1" spc="-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4" name="Picture 3" descr="C:\Users\Administrator\Desktop\학원복음화\2019\6월 학원복음화\22과\22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" b="99364" l="0" r="99749">
                        <a14:foregroundMark x1="27550" y1="24126" x2="27130" y2="27305"/>
                        <a14:foregroundMark x1="81866" y1="34817" x2="77396" y2="40342"/>
                        <a14:foregroundMark x1="49707" y1="34261" x2="49930" y2="52782"/>
                        <a14:foregroundMark x1="49707" y1="52464" x2="49707" y2="51630"/>
                        <a14:foregroundMark x1="11679" y1="85175" x2="49315" y2="66971"/>
                        <a14:foregroundMark x1="4359" y1="78537" x2="10031" y2="80843"/>
                        <a14:foregroundMark x1="21850" y1="85771" x2="37105" y2="90103"/>
                        <a14:foregroundMark x1="53171" y1="68124" x2="87958" y2="68124"/>
                        <a14:foregroundMark x1="68259" y1="37520" x2="69265" y2="37520"/>
                        <a14:foregroundMark x1="73065" y1="54293" x2="73512" y2="50994"/>
                        <a14:foregroundMark x1="35010" y1="59499" x2="57614" y2="59897"/>
                        <a14:foregroundMark x1="95502" y1="27544" x2="96256" y2="30882"/>
                        <a14:foregroundMark x1="94216" y1="38553" x2="95669" y2="3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33850"/>
            <a:ext cx="7560840" cy="531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5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사각형 설명선 4"/>
          <p:cNvSpPr/>
          <p:nvPr/>
        </p:nvSpPr>
        <p:spPr>
          <a:xfrm>
            <a:off x="251520" y="260647"/>
            <a:ext cx="8496944" cy="1440161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5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5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しゅの　れいの　やどっている　レムナント</a:t>
            </a:r>
            <a:endParaRPr lang="en-US" altLang="ko-KR" sz="50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910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사각형 설명선 4"/>
          <p:cNvSpPr/>
          <p:nvPr/>
        </p:nvSpPr>
        <p:spPr>
          <a:xfrm>
            <a:off x="251520" y="260647"/>
            <a:ext cx="7488832" cy="1584177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おうの　まえに　たつように</a:t>
            </a:r>
            <a:endParaRPr lang="en-US" altLang="ja-JP" sz="50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なった　レムナント</a:t>
            </a:r>
            <a:endParaRPr lang="en-US" altLang="ko-KR" sz="50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요셉 바로 왕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3590" y="2204864"/>
            <a:ext cx="9183678" cy="50001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8198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사각형 설명선 4"/>
          <p:cNvSpPr/>
          <p:nvPr/>
        </p:nvSpPr>
        <p:spPr>
          <a:xfrm>
            <a:off x="251520" y="260647"/>
            <a:ext cx="6408712" cy="1584177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50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50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いふくいんかの　</a:t>
            </a:r>
            <a:endParaRPr lang="en-US" altLang="ja-JP" sz="50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しゅじんこ</a:t>
            </a:r>
            <a:r>
              <a:rPr lang="ja-JP" altLang="en-US" sz="50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</a:t>
            </a:r>
            <a:endParaRPr lang="en-US" altLang="ko-KR" sz="50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7354587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05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21" y="0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1475213" y="733066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195737" y="723305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85062" y="723304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054001" y="723305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5888963" y="723305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7077620" y="711988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746870" y="752511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いちばん　こころに　</a:t>
            </a:r>
            <a:endParaRPr lang="en-US" altLang="ja-JP" sz="2800" dirty="0">
              <a:solidFill>
                <a:srgbClr val="CC3300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のこった　ことを</a:t>
            </a:r>
            <a:r>
              <a:rPr lang="ko-KR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B0F0"/>
                </a:solidFill>
                <a:latin typeface="ＭＳ Ｐゴシック" panose="020B0600070205080204" pitchFamily="50" charset="-128"/>
              </a:rPr>
              <a:t>そつうと　はいりょ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－よのなかを　かえた　ひとびと</a:t>
            </a:r>
            <a:endParaRPr lang="en-US" altLang="ja-JP" sz="2800" dirty="0" smtClean="0">
              <a:solidFill>
                <a:srgbClr val="0000FF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について　フォーラム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085184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に　ついて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123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KakaoTalk_20190731_2311158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148083" y="2852936"/>
            <a:ext cx="2915816" cy="1872208"/>
          </a:xfrm>
          <a:prstGeom prst="roundRect">
            <a:avLst/>
          </a:prstGeom>
          <a:solidFill>
            <a:schemeClr val="bg1">
              <a:lumMod val="50000"/>
              <a:alpha val="97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모서리가 둥근 직사각형 9"/>
          <p:cNvSpPr/>
          <p:nvPr/>
        </p:nvSpPr>
        <p:spPr>
          <a:xfrm>
            <a:off x="6106988" y="3429000"/>
            <a:ext cx="2915816" cy="1872208"/>
          </a:xfrm>
          <a:prstGeom prst="roundRect">
            <a:avLst/>
          </a:prstGeom>
          <a:solidFill>
            <a:schemeClr val="bg1">
              <a:lumMod val="50000"/>
              <a:alpha val="97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구름 1"/>
          <p:cNvSpPr/>
          <p:nvPr/>
        </p:nvSpPr>
        <p:spPr>
          <a:xfrm>
            <a:off x="6106988" y="404664"/>
            <a:ext cx="3024336" cy="375187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そつう</a:t>
            </a:r>
            <a:endParaRPr lang="en-US" altLang="ja-JP" sz="3600" dirty="0" smtClean="0">
              <a:ln w="3175" cmpd="sng">
                <a:solidFill>
                  <a:srgbClr val="FFFFFF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ja-JP" altLang="en-US" sz="3600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と</a:t>
            </a:r>
            <a:endParaRPr lang="en-US" altLang="ja-JP" sz="3600" dirty="0" smtClean="0">
              <a:ln w="3175" cmpd="sng">
                <a:solidFill>
                  <a:srgbClr val="FFFFFF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ja-JP" altLang="en-US" sz="3600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はい</a:t>
            </a:r>
            <a:r>
              <a:rPr lang="ja-JP" altLang="en-US" sz="3600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りょ</a:t>
            </a:r>
            <a:endParaRPr lang="ko-KR" altLang="en-US" sz="3600" dirty="0">
              <a:ln w="3175" cmpd="sng">
                <a:solidFill>
                  <a:srgbClr val="FFFFFF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-7322504" y="4005064"/>
            <a:ext cx="7632848" cy="2952328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6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しどうしゃの　まなび</a:t>
            </a:r>
            <a:endParaRPr lang="ko-KR" altLang="en-US" sz="6000" dirty="0">
              <a:latin typeface="ＭＳ Ｐゴシック" panose="020B0600070205080204" pitchFamily="50" charset="-128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-5918273" y="1940425"/>
            <a:ext cx="5828517" cy="295232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べんきょう</a:t>
            </a:r>
            <a:endParaRPr lang="ko-KR" altLang="en-US" sz="6500" dirty="0">
              <a:latin typeface="ＭＳ Ｐゴシック" panose="020B0600070205080204" pitchFamily="50" charset="-128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-3960440" y="-23657"/>
            <a:ext cx="3960440" cy="2952328"/>
          </a:xfrm>
          <a:prstGeom prst="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6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</a:t>
            </a:r>
            <a:endParaRPr lang="ko-KR" altLang="en-US" sz="6500" dirty="0"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715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0.53142 -0.002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8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0.7316 -0.010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80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84462 0.010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4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7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14774" y="260648"/>
            <a:ext cx="4858468" cy="1470025"/>
          </a:xfrm>
        </p:spPr>
        <p:txBody>
          <a:bodyPr>
            <a:normAutofit/>
          </a:bodyPr>
          <a:lstStyle/>
          <a:p>
            <a:r>
              <a:rPr lang="ko-KR" altLang="en-US" sz="80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智不責愚</a:t>
            </a:r>
            <a:r>
              <a:rPr lang="ko-KR" altLang="en-US" sz="8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endParaRPr lang="ko-KR" altLang="en-US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(3) 양평군체 B" pitchFamily="18" charset="-127"/>
              <a:ea typeface="(3) 양평군체 B" pitchFamily="18" charset="-127"/>
            </a:endParaRPr>
          </a:p>
        </p:txBody>
      </p:sp>
      <p:sp>
        <p:nvSpPr>
          <p:cNvPr id="3" name="세로로 말린 두루마리 모양 2"/>
          <p:cNvSpPr/>
          <p:nvPr/>
        </p:nvSpPr>
        <p:spPr>
          <a:xfrm>
            <a:off x="1547664" y="1988840"/>
            <a:ext cx="6192688" cy="4320480"/>
          </a:xfrm>
          <a:prstGeom prst="verticalScroll">
            <a:avLst/>
          </a:prstGeom>
          <a:solidFill>
            <a:schemeClr val="accent6">
              <a:lumMod val="20000"/>
              <a:lumOff val="80000"/>
            </a:schemeClr>
          </a:solidFill>
          <a:ln w="63500" cmpd="sng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ちえが　ある　ひとは</a:t>
            </a:r>
            <a:endParaRPr lang="en-US" altLang="ja-JP" sz="43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おろかな　ひとを</a:t>
            </a:r>
            <a:endParaRPr lang="en-US" altLang="ja-JP" sz="43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せめません</a:t>
            </a:r>
            <a:endParaRPr lang="ko-KR" altLang="en-US" sz="4300" dirty="0">
              <a:solidFill>
                <a:schemeClr val="tx1"/>
              </a:solidFill>
              <a:latin typeface="ＭＳ Ｐゴシック" panose="020B0600070205080204" pitchFamily="50" charset="-128"/>
              <a:ea typeface="HY궁서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028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1333" y="211211"/>
            <a:ext cx="9036496" cy="152337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1. </a:t>
            </a:r>
            <a:r>
              <a:rPr lang="en-US" altLang="ko-KR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Remnant</a:t>
            </a:r>
            <a:r>
              <a:rPr lang="ja-JP" altLang="en-US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　みた　れいてきぶんか</a:t>
            </a:r>
            <a:endParaRPr lang="ko-KR" altLang="en-US" sz="5400" b="1" spc="-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4" name="Picture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23" y="1210934"/>
            <a:ext cx="5570537" cy="629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/>
          </p:cNvSpPr>
          <p:nvPr/>
        </p:nvSpPr>
        <p:spPr bwMode="auto">
          <a:xfrm>
            <a:off x="4629581" y="2504040"/>
            <a:ext cx="1500524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べんきょう</a:t>
            </a:r>
            <a:endParaRPr lang="ko-KR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  <a:sym typeface="KT&amp;G 상상제목OTF B" charset="0"/>
            </a:endParaRPr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>
            <a:off x="3314563" y="2042117"/>
            <a:ext cx="229215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メディア</a:t>
            </a:r>
            <a:endParaRPr lang="en-US" altLang="ko-K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KT&amp;G 상상제목OTF B" charset="0"/>
            </a:endParaRPr>
          </a:p>
          <a:p>
            <a:r>
              <a:rPr lang="ja-JP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サタンぶんか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  <a:sym typeface="KT&amp;G 상상제목OTF B" charset="0"/>
            </a:endParaRPr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6614912" y="2787087"/>
            <a:ext cx="109972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じゅく</a:t>
            </a:r>
            <a:endParaRPr lang="en-US" altLang="ko-K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KT&amp;G 상상제목OTF B" charset="0"/>
            </a:endParaRPr>
          </a:p>
          <a:p>
            <a:r>
              <a:rPr lang="ja-JP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しゅくだい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  <a:sym typeface="KT&amp;G 상상제목OTF B" charset="0"/>
            </a:endParaRPr>
          </a:p>
        </p:txBody>
      </p:sp>
      <p:sp>
        <p:nvSpPr>
          <p:cNvPr id="8" name="Rectangle 5"/>
          <p:cNvSpPr>
            <a:spLocks/>
          </p:cNvSpPr>
          <p:nvPr/>
        </p:nvSpPr>
        <p:spPr bwMode="auto">
          <a:xfrm>
            <a:off x="3361577" y="3053913"/>
            <a:ext cx="124538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ゲーム</a:t>
            </a:r>
            <a:endParaRPr lang="en-US" altLang="ja-JP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KT&amp;G 상상제목OTF B" charset="0"/>
            </a:endParaRPr>
          </a:p>
          <a:p>
            <a:r>
              <a:rPr lang="ja-JP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スマホ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  <a:sym typeface="KT&amp;G 상상제목OTF B" charset="0"/>
            </a:endParaRPr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5021644" y="1535134"/>
            <a:ext cx="125688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おかね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.</a:t>
            </a:r>
            <a:r>
              <a:rPr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せいこう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  <a:sym typeface="KT&amp;G 상상제목OTF B" charset="0"/>
            </a:endParaRPr>
          </a:p>
        </p:txBody>
      </p:sp>
      <p:sp>
        <p:nvSpPr>
          <p:cNvPr id="10" name="Rectangle 7"/>
          <p:cNvSpPr>
            <a:spLocks/>
          </p:cNvSpPr>
          <p:nvPr/>
        </p:nvSpPr>
        <p:spPr bwMode="auto">
          <a:xfrm>
            <a:off x="6328216" y="4594257"/>
            <a:ext cx="3025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ko-KR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T&amp;G 상상본문 M" pitchFamily="2" charset="-127"/>
                <a:ea typeface="KT&amp;G 상상본문 M" pitchFamily="2" charset="-127"/>
                <a:sym typeface="KT&amp;G 상상제목OTF B" charset="0"/>
              </a:rPr>
              <a:t>美</a:t>
            </a:r>
            <a:endParaRPr lang="ko-KR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T&amp;G 상상본문 M" pitchFamily="2" charset="-127"/>
              <a:ea typeface="KT&amp;G 상상본문 M" pitchFamily="2" charset="-127"/>
              <a:sym typeface="KT&amp;G 상상제목OTF B" charset="0"/>
            </a:endParaRPr>
          </a:p>
        </p:txBody>
      </p:sp>
      <p:sp>
        <p:nvSpPr>
          <p:cNvPr id="11" name="Rectangle 8"/>
          <p:cNvSpPr>
            <a:spLocks/>
          </p:cNvSpPr>
          <p:nvPr/>
        </p:nvSpPr>
        <p:spPr bwMode="auto">
          <a:xfrm>
            <a:off x="6630720" y="3841593"/>
            <a:ext cx="1423691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T&amp;G 상상본문 M" pitchFamily="2" charset="-127"/>
                <a:ea typeface="KT&amp;G 상상본문 M" pitchFamily="2" charset="-127"/>
                <a:sym typeface="KT&amp;G 상상제목OTF B" charset="0"/>
              </a:rPr>
              <a:t>… …</a:t>
            </a:r>
            <a:endParaRPr lang="ko-KR" altLang="en-US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T&amp;G 상상본문 M" pitchFamily="2" charset="-127"/>
              <a:ea typeface="KT&amp;G 상상본문 M" pitchFamily="2" charset="-127"/>
              <a:sym typeface="KT&amp;G 상상제목OTF B" charset="0"/>
            </a:endParaRPr>
          </a:p>
        </p:txBody>
      </p:sp>
      <p:sp>
        <p:nvSpPr>
          <p:cNvPr id="13" name="Rectangle 10"/>
          <p:cNvSpPr>
            <a:spLocks/>
          </p:cNvSpPr>
          <p:nvPr/>
        </p:nvSpPr>
        <p:spPr bwMode="auto">
          <a:xfrm>
            <a:off x="4689945" y="4051931"/>
            <a:ext cx="144016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アイドル</a:t>
            </a:r>
            <a:endParaRPr lang="en-US" altLang="ko-K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KT&amp;G 상상제목OTF B" charset="0"/>
            </a:endParaRPr>
          </a:p>
        </p:txBody>
      </p:sp>
      <p:sp>
        <p:nvSpPr>
          <p:cNvPr id="15" name="Rectangle 4"/>
          <p:cNvSpPr>
            <a:spLocks/>
          </p:cNvSpPr>
          <p:nvPr/>
        </p:nvSpPr>
        <p:spPr bwMode="auto">
          <a:xfrm>
            <a:off x="5021644" y="4649767"/>
            <a:ext cx="10997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ともだち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  <a:sym typeface="KT&amp;G 상상제목OTF 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3" grpId="0" autoUpdateAnimBg="0"/>
      <p:bldP spid="15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9" y="-208538"/>
            <a:ext cx="9144000" cy="812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8" y="2882377"/>
            <a:ext cx="1872208" cy="156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611" y="2671368"/>
            <a:ext cx="1323822" cy="984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522" y="4508531"/>
            <a:ext cx="1626169" cy="211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680" y="2725026"/>
            <a:ext cx="897860" cy="126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오른쪽 화살표 1"/>
          <p:cNvSpPr/>
          <p:nvPr/>
        </p:nvSpPr>
        <p:spPr>
          <a:xfrm rot="17935700">
            <a:off x="4507079" y="2539736"/>
            <a:ext cx="2321115" cy="6272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오른쪽 화살표 8"/>
          <p:cNvSpPr/>
          <p:nvPr/>
        </p:nvSpPr>
        <p:spPr>
          <a:xfrm rot="19775428">
            <a:off x="5554665" y="3628230"/>
            <a:ext cx="1329397" cy="9412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오른쪽 화살표 9"/>
          <p:cNvSpPr/>
          <p:nvPr/>
        </p:nvSpPr>
        <p:spPr>
          <a:xfrm rot="923640">
            <a:off x="4864399" y="5384966"/>
            <a:ext cx="3275735" cy="4799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오른쪽 화살표 10"/>
          <p:cNvSpPr/>
          <p:nvPr/>
        </p:nvSpPr>
        <p:spPr>
          <a:xfrm rot="19628676" flipH="1">
            <a:off x="837748" y="5151531"/>
            <a:ext cx="2184497" cy="59458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모서리가 둥근 직사각형 4"/>
          <p:cNvSpPr/>
          <p:nvPr/>
        </p:nvSpPr>
        <p:spPr>
          <a:xfrm>
            <a:off x="293511" y="234693"/>
            <a:ext cx="6078689" cy="16101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エジプトの　</a:t>
            </a:r>
            <a:r>
              <a:rPr lang="ja-JP" altLang="en-US" sz="47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</a:t>
            </a:r>
            <a:r>
              <a:rPr lang="ja-JP" altLang="en-US" sz="4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いか</a:t>
            </a:r>
            <a:endParaRPr lang="en-US" altLang="ko-KR" sz="47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오른쪽 화살표 11"/>
          <p:cNvSpPr/>
          <p:nvPr/>
        </p:nvSpPr>
        <p:spPr>
          <a:xfrm rot="2747276">
            <a:off x="5134279" y="6020003"/>
            <a:ext cx="1146367" cy="9599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896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골리앗 돌멩이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0709" y="2170834"/>
            <a:ext cx="4008541" cy="452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 descr="쌍코피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9132" y="2558955"/>
            <a:ext cx="762000" cy="676275"/>
          </a:xfrm>
          <a:prstGeom prst="rect">
            <a:avLst/>
          </a:prstGeom>
          <a:noFill/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9" name="Picture 3" descr="다윗 물메돌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5742" y="3717032"/>
            <a:ext cx="2245494" cy="280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구름 모양 설명선 1"/>
          <p:cNvSpPr/>
          <p:nvPr/>
        </p:nvSpPr>
        <p:spPr>
          <a:xfrm>
            <a:off x="251520" y="2170834"/>
            <a:ext cx="1512168" cy="1214154"/>
          </a:xfrm>
          <a:prstGeom prst="cloudCallout">
            <a:avLst>
              <a:gd name="adj1" fmla="val 74835"/>
              <a:gd name="adj2" fmla="val 14165"/>
            </a:avLst>
          </a:prstGeom>
          <a:blipFill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467544" y="332657"/>
            <a:ext cx="8352928" cy="1368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ペリシテ　ダゴンしんでんの</a:t>
            </a:r>
            <a:endParaRPr lang="en-US" altLang="ja-JP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せんそうか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927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2411760" y="202753"/>
            <a:ext cx="6336704" cy="214612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カナンの　バアル</a:t>
            </a:r>
            <a:endParaRPr lang="en-US" altLang="ja-JP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アシェラ　しんでんと</a:t>
            </a:r>
            <a:r>
              <a:rPr lang="ja-JP" alt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さつじん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547102"/>
            <a:ext cx="2028279" cy="381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28312"/>
            <a:ext cx="1890041" cy="284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오른쪽 화살표 설명선 1"/>
          <p:cNvSpPr/>
          <p:nvPr/>
        </p:nvSpPr>
        <p:spPr>
          <a:xfrm>
            <a:off x="-3456384" y="3028312"/>
            <a:ext cx="3456384" cy="3187761"/>
          </a:xfrm>
          <a:prstGeom prst="rightArrowCallout">
            <a:avLst/>
          </a:prstGeom>
          <a:solidFill>
            <a:srgbClr val="33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200" dirty="0" smtClean="0">
                <a:latin typeface="HY목각파임B" pitchFamily="18" charset="-127"/>
                <a:ea typeface="HY목각파임B" pitchFamily="18" charset="-127"/>
              </a:rPr>
              <a:t>850</a:t>
            </a:r>
            <a:endParaRPr lang="ko-KR" altLang="en-US" sz="7200" dirty="0">
              <a:latin typeface="HY목각파임B" pitchFamily="18" charset="-127"/>
              <a:ea typeface="HY목각파임B" pitchFamily="18" charset="-127"/>
            </a:endParaRPr>
          </a:p>
        </p:txBody>
      </p:sp>
      <p:pic>
        <p:nvPicPr>
          <p:cNvPr id="8" name="Picture 1" descr="정시기도 렘넌트 남자 서밋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66" y="1673071"/>
            <a:ext cx="5003452" cy="5203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왼쪽 화살표 설명선 2"/>
          <p:cNvSpPr/>
          <p:nvPr/>
        </p:nvSpPr>
        <p:spPr>
          <a:xfrm>
            <a:off x="9132490" y="2839656"/>
            <a:ext cx="2823658" cy="3226272"/>
          </a:xfrm>
          <a:prstGeom prst="leftArrowCallou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solidFill>
                  <a:schemeClr val="accent5">
                    <a:lumMod val="50000"/>
                  </a:schemeClr>
                </a:solidFill>
                <a:latin typeface="(3) 양평군체 B" pitchFamily="18" charset="-127"/>
                <a:ea typeface="(3) 양평군체 B" pitchFamily="18" charset="-127"/>
              </a:rPr>
              <a:t>1</a:t>
            </a:r>
            <a:endParaRPr lang="ko-KR" altLang="en-US" sz="8000" dirty="0">
              <a:solidFill>
                <a:schemeClr val="accent5">
                  <a:lumMod val="50000"/>
                </a:schemeClr>
              </a:solidFill>
              <a:latin typeface="(3) 양평군체 B" pitchFamily="18" charset="-127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533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81481E-6 L 0.51563 0.0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-0.46407 -0.0101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12" y="-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12204"/>
            <a:ext cx="12268508" cy="690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467544" y="284312"/>
            <a:ext cx="6408712" cy="168923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バビロン　しんでんと　ほり</a:t>
            </a:r>
            <a:r>
              <a:rPr lang="ja-JP" altLang="en-US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ょ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253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모서리가 둥근 직사각형 35"/>
          <p:cNvSpPr/>
          <p:nvPr/>
        </p:nvSpPr>
        <p:spPr>
          <a:xfrm>
            <a:off x="1596726" y="188640"/>
            <a:ext cx="5976664" cy="17281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ローマの　しんでんと　</a:t>
            </a:r>
            <a:r>
              <a:rPr lang="ja-JP" altLang="en-US" sz="47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</a:t>
            </a:r>
            <a:r>
              <a:rPr lang="ja-JP" altLang="en-US" sz="4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いふく</a:t>
            </a:r>
            <a:endParaRPr lang="en-US" altLang="ko-KR" sz="47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12" y="2560209"/>
            <a:ext cx="9478940" cy="429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62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8448</TotalTime>
  <Words>185</Words>
  <Application>Microsoft Office PowerPoint</Application>
  <PresentationFormat>画面に合わせる (4:3)</PresentationFormat>
  <Paragraphs>82</Paragraphs>
  <Slides>19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34" baseType="lpstr">
      <vt:lpstr>(3) 양평군체 B</vt:lpstr>
      <vt:lpstr>HY견고딕</vt:lpstr>
      <vt:lpstr>HY헤드라인M</vt:lpstr>
      <vt:lpstr>HY목각파임B</vt:lpstr>
      <vt:lpstr>HY강M</vt:lpstr>
      <vt:lpstr>HY궁서B</vt:lpstr>
      <vt:lpstr>HY울릉도B</vt:lpstr>
      <vt:lpstr>KT&amp;G 상상본문 M</vt:lpstr>
      <vt:lpstr>KT&amp;G 상상제목 B</vt:lpstr>
      <vt:lpstr>KT&amp;G 상상제목OTF B</vt:lpstr>
      <vt:lpstr>맑은 고딕</vt:lpstr>
      <vt:lpstr>ＭＳ Ｐゴシック</vt:lpstr>
      <vt:lpstr>SimSun</vt:lpstr>
      <vt:lpstr>Arial</vt:lpstr>
      <vt:lpstr>Office 테마</vt:lpstr>
      <vt:lpstr>   31    そつうと　はいりょ      よのなかを　かえた　 　　　　　　　　ひとびと </vt:lpstr>
      <vt:lpstr>PowerPoint プレゼンテーション</vt:lpstr>
      <vt:lpstr>智不責愚 </vt:lpstr>
      <vt:lpstr>1. Remnantが　みた　れいてきぶんか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2. Remnantが　もった　 　ないよう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3. せいしょの Remnant 7にんが　もった　ちからが　あります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佐々木智香子</cp:lastModifiedBy>
  <cp:revision>274</cp:revision>
  <dcterms:created xsi:type="dcterms:W3CDTF">2019-04-04T19:07:56Z</dcterms:created>
  <dcterms:modified xsi:type="dcterms:W3CDTF">2019-08-03T22:38:52Z</dcterms:modified>
</cp:coreProperties>
</file>