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81" r:id="rId3"/>
    <p:sldId id="305" r:id="rId4"/>
    <p:sldId id="306" r:id="rId5"/>
    <p:sldId id="284" r:id="rId6"/>
    <p:sldId id="287" r:id="rId7"/>
    <p:sldId id="299" r:id="rId8"/>
    <p:sldId id="300" r:id="rId9"/>
    <p:sldId id="285" r:id="rId10"/>
    <p:sldId id="290" r:id="rId11"/>
    <p:sldId id="301" r:id="rId12"/>
    <p:sldId id="302" r:id="rId13"/>
    <p:sldId id="286" r:id="rId14"/>
    <p:sldId id="288" r:id="rId15"/>
    <p:sldId id="304" r:id="rId16"/>
    <p:sldId id="307" r:id="rId17"/>
  </p:sldIdLst>
  <p:sldSz cx="12192000" cy="6858000"/>
  <p:notesSz cx="6858000" cy="9144000"/>
  <p:defaultTextStyle>
    <a:defPPr>
      <a:defRPr lang="ko-K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맑은 고딕" panose="020B0503020000020004" pitchFamily="34" charset="-127"/>
        <a:ea typeface="맑은 고딕" panose="020B0503020000020004" pitchFamily="34" charset="-127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60" autoAdjust="0"/>
    <p:restoredTop sz="92266" autoAdjust="0"/>
  </p:normalViewPr>
  <p:slideViewPr>
    <p:cSldViewPr snapToGrid="0">
      <p:cViewPr varScale="1">
        <p:scale>
          <a:sx n="96" d="100"/>
          <a:sy n="96" d="100"/>
        </p:scale>
        <p:origin x="4758" y="-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latinLnBrk="1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8F4F1891-6045-4E74-AFB1-657E3546E503}" type="datetimeFigureOut">
              <a:rPr lang="ko-KR" altLang="en-US"/>
              <a:pPr>
                <a:defRPr/>
              </a:pPr>
              <a:t>2019-08-16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ko-KR" altLang="en-US" noProof="0" smtClean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/>
            </a:lvl1pPr>
          </a:lstStyle>
          <a:p>
            <a:fld id="{129766FB-991A-46F2-91C6-C2B1BF4F488B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28773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ja-JP" altLang="en-US" dirty="0" smtClean="0"/>
              <a:t>写真</a:t>
            </a:r>
            <a:r>
              <a:rPr lang="ko-KR" altLang="en-US" dirty="0" smtClean="0"/>
              <a:t> </a:t>
            </a:r>
            <a:r>
              <a:rPr lang="en-US" altLang="ko-KR" dirty="0" smtClean="0"/>
              <a:t>:</a:t>
            </a:r>
            <a:r>
              <a:rPr lang="zh-TW" altLang="en-US" dirty="0" smtClean="0"/>
              <a:t>楊花津</a:t>
            </a:r>
            <a:r>
              <a:rPr lang="ja-JP" altLang="en-US" dirty="0" smtClean="0"/>
              <a:t>外国人宣教師</a:t>
            </a:r>
            <a:r>
              <a:rPr lang="zh-TW" altLang="en-US" dirty="0" smtClean="0"/>
              <a:t>墓園</a:t>
            </a:r>
            <a:r>
              <a:rPr lang="ja-JP" altLang="en-US" dirty="0" smtClean="0"/>
              <a:t>の石碑に彫られた文字</a:t>
            </a:r>
            <a:endParaRPr lang="ko-KR" altLang="en-US" dirty="0" smtClean="0"/>
          </a:p>
        </p:txBody>
      </p:sp>
      <p:sp>
        <p:nvSpPr>
          <p:cNvPr id="1843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fld id="{9A6582CD-C17B-48E0-A5E2-3B288CD4F98E}" type="slidenum">
              <a:rPr lang="ko-KR" altLang="en-US"/>
              <a:pPr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08413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1946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fld id="{B6A1CCEC-8964-46A1-A380-CC5E4D0B749F}" type="slidenum">
              <a:rPr lang="ko-KR" altLang="en-US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16499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20484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fld id="{9FCDC36A-45EB-4645-AE35-B47BC976192D}" type="slidenum">
              <a:rPr lang="ko-KR" altLang="en-US"/>
              <a:pPr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131612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21508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fld id="{F0725391-F9D8-4860-AC45-67A1B8D2857A}" type="slidenum">
              <a:rPr lang="ko-KR" altLang="en-US"/>
              <a:pPr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06486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1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22532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fld id="{03B96117-941A-4629-A97D-85E8832C3DE9}" type="slidenum">
              <a:rPr lang="ko-KR" altLang="en-US"/>
              <a:pPr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04612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23556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fld id="{BBA5956F-1BE0-45A0-9163-614F10951D77}" type="slidenum">
              <a:rPr lang="ko-KR" altLang="en-US"/>
              <a:pPr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35885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9" name="슬라이드 노트 개체 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ko-KR" altLang="en-US" smtClean="0"/>
          </a:p>
        </p:txBody>
      </p:sp>
      <p:sp>
        <p:nvSpPr>
          <p:cNvPr id="24580" name="슬라이드 번호 개체 틀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1pPr>
            <a:lvl2pPr marL="742950" indent="-28575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2pPr>
            <a:lvl3pPr marL="11430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3pPr>
            <a:lvl4pPr marL="16002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4pPr>
            <a:lvl5pPr marL="2057400" indent="-228600"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맑은 고딕" panose="020B0503020000020004" pitchFamily="34" charset="-127"/>
                <a:ea typeface="맑은 고딕" panose="020B0503020000020004" pitchFamily="34" charset="-127"/>
              </a:defRPr>
            </a:lvl9pPr>
          </a:lstStyle>
          <a:p>
            <a:fld id="{8FD4E266-F449-4293-BD2A-CAD4792FFCF2}" type="slidenum">
              <a:rPr lang="ko-KR" altLang="en-US"/>
              <a:pPr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53153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A78556-6092-421F-AF44-632F4F9F5364}" type="datetimeFigureOut">
              <a:rPr lang="ko-KR" altLang="en-US"/>
              <a:pPr>
                <a:defRPr/>
              </a:pPr>
              <a:t>2019-08-16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5A7785-CBE4-4EE6-B072-02F1BE56825B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25884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A21A5-6323-4F26-ACF9-D96A57BF6D75}" type="datetimeFigureOut">
              <a:rPr lang="ko-KR" altLang="en-US"/>
              <a:pPr>
                <a:defRPr/>
              </a:pPr>
              <a:t>2019-08-16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FA2385-B521-45A8-B882-768ACEF3B9EA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01242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88C730-2F90-4B4B-8E04-A602EEC041B0}" type="datetimeFigureOut">
              <a:rPr lang="ko-KR" altLang="en-US"/>
              <a:pPr>
                <a:defRPr/>
              </a:pPr>
              <a:t>2019-08-16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16D106-086F-413A-9C0B-8F94A6F3346B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21579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2019-08-16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67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2019-08-16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1294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2019-08-16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3866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2019-08-16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288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2019-08-16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9964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2019-08-16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4373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2019-08-16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8422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2019-08-16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2636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98BECD-DD93-43F4-B5EC-702291CEE5A2}" type="datetimeFigureOut">
              <a:rPr lang="ko-KR" altLang="en-US"/>
              <a:pPr>
                <a:defRPr/>
              </a:pPr>
              <a:t>2019-08-16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F22F2E-D4DB-47DA-9E36-E97BF25F60B7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79015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2019-08-16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73702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2019-08-16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6302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AD451-2019-4A62-B950-CCB851E1333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2019-08-16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E07B3-9F6C-4452-962B-1A42FE903C8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1140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165B1-6027-42AF-A0C8-CD0B16045E46}" type="datetimeFigureOut">
              <a:rPr lang="ko-KR" altLang="en-US"/>
              <a:pPr>
                <a:defRPr/>
              </a:pPr>
              <a:t>2019-08-16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5D948C0-C680-489C-8A3A-1EF3CDB3B6E3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02958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AF5EB-C939-42A4-AE41-D3C116D858C8}" type="datetimeFigureOut">
              <a:rPr lang="ko-KR" altLang="en-US"/>
              <a:pPr>
                <a:defRPr/>
              </a:pPr>
              <a:t>2019-08-16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1A51FB-833B-4C02-8219-428E6EF3FE51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89692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9F6E07-7C49-4BEA-A78B-1DFFEC7A2F56}" type="datetimeFigureOut">
              <a:rPr lang="ko-KR" altLang="en-US"/>
              <a:pPr>
                <a:defRPr/>
              </a:pPr>
              <a:t>2019-08-16</a:t>
            </a:fld>
            <a:endParaRPr lang="ko-KR" altLang="en-US"/>
          </a:p>
        </p:txBody>
      </p:sp>
      <p:sp>
        <p:nvSpPr>
          <p:cNvPr id="8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9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CE02EA-6FDC-42A4-831E-5086B00371DA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700806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30FD01-E25C-49F7-B668-E306C7A2A6FC}" type="datetimeFigureOut">
              <a:rPr lang="ko-KR" altLang="en-US"/>
              <a:pPr>
                <a:defRPr/>
              </a:pPr>
              <a:t>2019-08-16</a:t>
            </a:fld>
            <a:endParaRPr lang="ko-KR" altLang="en-US"/>
          </a:p>
        </p:txBody>
      </p:sp>
      <p:sp>
        <p:nvSpPr>
          <p:cNvPr id="4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5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E810AC4-4C85-40CB-B6F3-499D32889D6B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99341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25714-8AFF-478D-B4CB-2B62DF591CB3}" type="datetimeFigureOut">
              <a:rPr lang="ko-KR" altLang="en-US"/>
              <a:pPr>
                <a:defRPr/>
              </a:pPr>
              <a:t>2019-08-16</a:t>
            </a:fld>
            <a:endParaRPr lang="ko-KR" altLang="en-US"/>
          </a:p>
        </p:txBody>
      </p:sp>
      <p:sp>
        <p:nvSpPr>
          <p:cNvPr id="3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4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230749-CA6B-4394-89A1-C73B90B73EB2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0246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50F2AA-6AD1-4AD0-A985-A80365CFAC5D}" type="datetimeFigureOut">
              <a:rPr lang="ko-KR" altLang="en-US"/>
              <a:pPr>
                <a:defRPr/>
              </a:pPr>
              <a:t>2019-08-16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D60BEA-823A-49DF-8765-BA3AC4BB54A9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65708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 smtClean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DFC838-2278-4900-B793-A637679ADA02}" type="datetimeFigureOut">
              <a:rPr lang="ko-KR" altLang="en-US"/>
              <a:pPr>
                <a:defRPr/>
              </a:pPr>
              <a:t>2019-08-16</a:t>
            </a:fld>
            <a:endParaRPr lang="ko-KR" altLang="en-US"/>
          </a:p>
        </p:txBody>
      </p:sp>
      <p:sp>
        <p:nvSpPr>
          <p:cNvPr id="6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387FBA8-0270-45CE-A745-3262D2F2B5A3}" type="slidenum">
              <a:rPr lang="ko-KR" altLang="en-US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24064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제목 개체 틀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latinLnBrk="1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1DB87C52-DB9F-4E4A-898B-228DD89DABDD}" type="datetimeFigureOut">
              <a:rPr lang="ko-KR" altLang="en-US"/>
              <a:pPr>
                <a:defRPr/>
              </a:pPr>
              <a:t>2019-08-16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latinLnBrk="1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latinLnBrk="1" hangingPunct="1">
              <a:defRPr sz="1200">
                <a:solidFill>
                  <a:srgbClr val="898989"/>
                </a:solidFill>
              </a:defRPr>
            </a:lvl1pPr>
          </a:lstStyle>
          <a:p>
            <a:fld id="{2716E6E9-5E31-487C-A73C-358B4CDEF2A1}" type="slidenum">
              <a:rPr lang="ko-KR" altLang="en-US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2pPr>
      <a:lvl3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3pPr>
      <a:lvl4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4pPr>
      <a:lvl5pPr algn="l" rtl="0" eaLnBrk="0" fontAlgn="base" latinLnBrk="1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5pPr>
      <a:lvl6pPr marL="4572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6pPr>
      <a:lvl7pPr marL="9144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7pPr>
      <a:lvl8pPr marL="13716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8pPr>
      <a:lvl9pPr marL="1828800" algn="l" rtl="0" fontAlgn="base" latinLnBrk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맑은 고딕" panose="020B0503020000020004" pitchFamily="50" charset="-127"/>
          <a:ea typeface="맑은 고딕" panose="020B0503020000020004" pitchFamily="50" charset="-127"/>
        </a:defRPr>
      </a:lvl9pPr>
    </p:titleStyle>
    <p:bodyStyle>
      <a:lvl1pPr marL="228600" indent="-228600" algn="l" rtl="0" eaLnBrk="0" fontAlgn="base" latinLnBrk="1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latinLnBrk="1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latinLnBrk="1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latinLnBrk="1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latinLnBrk="1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fld id="{A92AD451-2019-4A62-B950-CCB851E13339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</a:rPr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</a:pPr>
              <a:t>2019-08-16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fld id="{E08E07B3-9F6C-4452-962B-1A42FE903C8B}" type="slidenum">
              <a:rPr lang="ko-KR" altLang="en-US" smtClean="0">
                <a:solidFill>
                  <a:prstClr val="black">
                    <a:tint val="75000"/>
                  </a:prstClr>
                </a:solidFill>
                <a:latin typeface="맑은 고딕"/>
              </a:rPr>
              <a:pPr eaLnBrk="1" fontAlgn="auto" latinLnBrk="1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  <a:latin typeface="맑은 고딕"/>
            </a:endParaRPr>
          </a:p>
        </p:txBody>
      </p:sp>
    </p:spTree>
    <p:extLst>
      <p:ext uri="{BB962C8B-B14F-4D97-AF65-F5344CB8AC3E}">
        <p14:creationId xmlns:p14="http://schemas.microsoft.com/office/powerpoint/2010/main" val="3924461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C:\Users\Administrator\Desktop\학원복음화\자료\양화진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0"/>
            <a:ext cx="13996988" cy="787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직사각형 6"/>
          <p:cNvSpPr/>
          <p:nvPr/>
        </p:nvSpPr>
        <p:spPr>
          <a:xfrm>
            <a:off x="0" y="-5680"/>
            <a:ext cx="12192000" cy="4874840"/>
          </a:xfrm>
          <a:prstGeom prst="rect">
            <a:avLst/>
          </a:prstGeom>
          <a:gradFill>
            <a:gsLst>
              <a:gs pos="4800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311525" y="3644900"/>
            <a:ext cx="6432550" cy="936625"/>
          </a:xfrm>
          <a:solidFill>
            <a:schemeClr val="bg1">
              <a:alpha val="0"/>
            </a:schemeClr>
          </a:solidFill>
        </p:spPr>
        <p:txBody>
          <a:bodyPr>
            <a:normAutofit fontScale="92500"/>
          </a:bodyPr>
          <a:lstStyle/>
          <a:p>
            <a:pPr>
              <a:buFont typeface="Arial" charset="0"/>
              <a:buNone/>
              <a:defRPr/>
            </a:pPr>
            <a:r>
              <a:rPr lang="ja-JP" altLang="en-US" sz="5400" b="1" dirty="0" smtClean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そうせいき</a:t>
            </a:r>
            <a:r>
              <a:rPr lang="ko-KR" altLang="en-US" sz="5400" b="1" dirty="0" smtClean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ＭＳ Ｐゴシック" panose="020B0600070205080204" pitchFamily="50" charset="-128"/>
                <a:ea typeface="HY강M" pitchFamily="18" charset="-127"/>
              </a:rPr>
              <a:t> </a:t>
            </a:r>
            <a:r>
              <a:rPr lang="en-US" altLang="ko-KR" sz="5400" b="1" dirty="0" smtClean="0">
                <a:solidFill>
                  <a:srgbClr val="002060"/>
                </a:solidFill>
                <a:effectLst>
                  <a:glow rad="63500">
                    <a:schemeClr val="bg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강M" pitchFamily="18" charset="-127"/>
                <a:ea typeface="HY강M" pitchFamily="18" charset="-127"/>
              </a:rPr>
              <a:t>40:1 - 22</a:t>
            </a:r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-117963" y="961716"/>
            <a:ext cx="12281408" cy="1470025"/>
          </a:xfrm>
          <a:extLst/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ko-KR" altLang="en-US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  <a:r>
              <a:rPr lang="en-US" altLang="ko-KR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/>
            </a:r>
            <a:br>
              <a:rPr lang="en-US" altLang="ko-KR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</a:br>
            <a:r>
              <a:rPr lang="en-US" altLang="ko-KR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   </a:t>
            </a:r>
            <a:r>
              <a:rPr lang="en-US" altLang="ko-KR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33</a:t>
            </a:r>
            <a:r>
              <a:rPr lang="ko-KR" altLang="en-US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00B05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         </a:t>
            </a:r>
            <a:r>
              <a:rPr lang="ja-JP" altLang="en-US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そつうと　はいりょ</a:t>
            </a:r>
            <a:r>
              <a:rPr lang="ko-KR" altLang="en-US" sz="88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en-US" altLang="ko-KR" sz="88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ko-KR" sz="88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ko-KR" sz="53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</a:t>
            </a:r>
            <a:r>
              <a:rPr lang="en-US" altLang="ko-KR" sz="73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</a:t>
            </a:r>
            <a:r>
              <a:rPr lang="en-US" altLang="ko-KR" sz="73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6700" b="1" dirty="0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よのなかを　かえる　</a:t>
            </a:r>
            <a:r>
              <a:rPr lang="ja-JP" altLang="en-US" sz="6700" b="1" dirty="0" err="1" smtClean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ほうほう</a:t>
            </a:r>
            <a:r>
              <a:rPr lang="ko-KR" altLang="en-US" sz="6700" b="1" dirty="0" smtClean="0">
                <a:ln w="18000">
                  <a:solidFill>
                    <a:srgbClr val="D60093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7030A0">
                        <a:tint val="66000"/>
                        <a:satMod val="160000"/>
                      </a:srgbClr>
                    </a:gs>
                    <a:gs pos="50000">
                      <a:srgbClr val="7030A0">
                        <a:tint val="44500"/>
                        <a:satMod val="160000"/>
                      </a:srgbClr>
                    </a:gs>
                    <a:gs pos="100000">
                      <a:srgbClr val="7030A0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</a:t>
            </a:r>
            <a:r>
              <a:rPr lang="ko-KR" altLang="en-US" sz="6700" b="1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gradFill flip="none" rotWithShape="1">
                  <a:gsLst>
                    <a:gs pos="0">
                      <a:srgbClr val="7030A0">
                        <a:tint val="66000"/>
                        <a:satMod val="160000"/>
                      </a:srgbClr>
                    </a:gs>
                    <a:gs pos="50000">
                      <a:srgbClr val="7030A0">
                        <a:tint val="44500"/>
                        <a:satMod val="160000"/>
                      </a:srgbClr>
                    </a:gs>
                    <a:gs pos="100000">
                      <a:srgbClr val="7030A0">
                        <a:tint val="23500"/>
                        <a:satMod val="160000"/>
                      </a:srgbClr>
                    </a:gs>
                  </a:gsLst>
                  <a:lin ang="10800000" scaled="1"/>
                  <a:tileRect/>
                </a:gra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(3) 양평군체 B" pitchFamily="18" charset="-127"/>
              </a:rPr>
              <a:t>   </a:t>
            </a:r>
            <a:endParaRPr lang="ko-KR" altLang="en-US" sz="6700" b="1" dirty="0">
              <a:ln w="18000">
                <a:solidFill>
                  <a:schemeClr val="bg1"/>
                </a:solidFill>
                <a:prstDash val="solid"/>
                <a:miter lim="800000"/>
              </a:ln>
              <a:gradFill flip="none" rotWithShape="1">
                <a:gsLst>
                  <a:gs pos="0">
                    <a:srgbClr val="7030A0">
                      <a:tint val="66000"/>
                      <a:satMod val="160000"/>
                    </a:srgbClr>
                  </a:gs>
                  <a:gs pos="50000">
                    <a:srgbClr val="7030A0">
                      <a:tint val="44500"/>
                      <a:satMod val="160000"/>
                    </a:srgbClr>
                  </a:gs>
                  <a:gs pos="100000">
                    <a:srgbClr val="7030A0">
                      <a:tint val="23500"/>
                      <a:satMod val="160000"/>
                    </a:srgbClr>
                  </a:gs>
                </a:gsLst>
                <a:lin ang="10800000" scaled="1"/>
                <a:tileRect/>
              </a:gra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(3) 양평군체 B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0" y="-5680"/>
            <a:ext cx="12192000" cy="4874840"/>
          </a:xfrm>
          <a:prstGeom prst="rect">
            <a:avLst/>
          </a:prstGeom>
          <a:gradFill>
            <a:gsLst>
              <a:gs pos="4800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/>
          </a:p>
        </p:txBody>
      </p:sp>
      <p:pic>
        <p:nvPicPr>
          <p:cNvPr id="1126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0"/>
            <a:ext cx="110775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양쪽 모서리가 둥근 사각형 4"/>
          <p:cNvSpPr/>
          <p:nvPr/>
        </p:nvSpPr>
        <p:spPr>
          <a:xfrm>
            <a:off x="571500" y="298140"/>
            <a:ext cx="10801350" cy="1511610"/>
          </a:xfrm>
          <a:prstGeom prst="round2Same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よこ</a:t>
            </a:r>
            <a:r>
              <a:rPr lang="ko-KR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en-US" altLang="ko-KR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 </a:t>
            </a:r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かん</a:t>
            </a:r>
            <a:r>
              <a:rPr lang="ja-JP" altLang="en-US" sz="4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り</a:t>
            </a:r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する　ひとたちに　こたえを　</a:t>
            </a:r>
            <a:endParaRPr lang="en-US" altLang="ja-JP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lang="ja-JP" altLang="en-US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あたえました</a:t>
            </a:r>
            <a:endParaRPr lang="en-US" altLang="ko-KR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0" y="-5680"/>
            <a:ext cx="12192000" cy="4874840"/>
          </a:xfrm>
          <a:prstGeom prst="rect">
            <a:avLst/>
          </a:prstGeom>
          <a:gradFill>
            <a:gsLst>
              <a:gs pos="4800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/>
          </a:p>
        </p:txBody>
      </p:sp>
      <p:pic>
        <p:nvPicPr>
          <p:cNvPr id="12293" name="Picture 2" descr="D:\My Pictures\2학원복음화\27 학개\학개 선지자 지하교회 말씀 설교 언약 기도 믿음 성도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75" y="1809750"/>
            <a:ext cx="9671050" cy="530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양쪽 모서리가 둥근 사각형 4"/>
          <p:cNvSpPr/>
          <p:nvPr/>
        </p:nvSpPr>
        <p:spPr>
          <a:xfrm>
            <a:off x="571500" y="298140"/>
            <a:ext cx="10801350" cy="1511610"/>
          </a:xfrm>
          <a:prstGeom prst="round2Same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した</a:t>
            </a:r>
            <a:r>
              <a:rPr lang="ko-KR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en-US" altLang="ko-KR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 </a:t>
            </a:r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げんばで　こたえを　あたえました</a:t>
            </a:r>
            <a:endParaRPr lang="en-US" altLang="ko-KR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496679" y="693683"/>
            <a:ext cx="11523871" cy="658867"/>
          </a:xfrm>
          <a:extLst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>
              <a:lnSpc>
                <a:spcPct val="130000"/>
              </a:lnSpc>
              <a:defRPr/>
            </a:pPr>
            <a:r>
              <a:rPr lang="en-US" altLang="ko-KR" b="1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3. </a:t>
            </a:r>
            <a:r>
              <a:rPr lang="ja-JP" altLang="en-US" b="1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もんだいは　こたえです</a:t>
            </a:r>
            <a:endParaRPr lang="ko-KR" altLang="en-US" b="1" dirty="0">
              <a:ln w="11430">
                <a:solidFill>
                  <a:schemeClr val="bg1"/>
                </a:solidFill>
              </a:ln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pic>
        <p:nvPicPr>
          <p:cNvPr id="1331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588" y="1900238"/>
            <a:ext cx="3935412" cy="4957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0" y="2430463"/>
            <a:ext cx="3054350" cy="168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263" y="4748213"/>
            <a:ext cx="5773737" cy="2109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30675" y="2152650"/>
            <a:ext cx="3262313" cy="2227263"/>
          </a:xfrm>
          <a:prstGeom prst="rect">
            <a:avLst/>
          </a:prstGeom>
          <a:noFill/>
          <a:ln>
            <a:noFill/>
          </a:ln>
          <a:effectLst>
            <a:outerShdw blurRad="342900" dist="241299" dir="3300008" algn="ctr" rotWithShape="0">
              <a:schemeClr val="bg2">
                <a:alpha val="79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0" y="-5680"/>
            <a:ext cx="12192000" cy="4874840"/>
          </a:xfrm>
          <a:prstGeom prst="rect">
            <a:avLst/>
          </a:prstGeom>
          <a:gradFill>
            <a:gsLst>
              <a:gs pos="4800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/>
          </a:p>
        </p:txBody>
      </p:sp>
      <p:pic>
        <p:nvPicPr>
          <p:cNvPr id="14341" name="Picture 6" descr="C:\Users\Administrator\Desktop\그림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838" y="-71438"/>
            <a:ext cx="10025062" cy="692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모서리가 둥근 사각형 설명선 4"/>
          <p:cNvSpPr/>
          <p:nvPr/>
        </p:nvSpPr>
        <p:spPr>
          <a:xfrm>
            <a:off x="552450" y="260648"/>
            <a:ext cx="11087100" cy="1760658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rgbClr val="002060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50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50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ヨセフ</a:t>
            </a:r>
            <a:r>
              <a:rPr lang="ja-JP" altLang="en-US" sz="50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　どれいに　なりました</a:t>
            </a:r>
            <a:r>
              <a:rPr lang="en-US" altLang="ko-KR" sz="45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endParaRPr lang="en-US" altLang="ko-KR" sz="4500" b="1" spc="-1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lang="en-US" altLang="ko-KR" sz="45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</a:t>
            </a:r>
            <a:r>
              <a:rPr lang="en-US" altLang="ko-KR" sz="45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          </a:t>
            </a:r>
            <a:r>
              <a:rPr lang="en-US" altLang="ko-KR" sz="45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 </a:t>
            </a:r>
            <a:r>
              <a:rPr lang="ja-JP" altLang="en-US" sz="4500" b="1" spc="-100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けいざいを</a:t>
            </a:r>
            <a:r>
              <a:rPr lang="ja-JP" altLang="en-US" sz="45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まなびました</a:t>
            </a:r>
            <a:endParaRPr lang="en-US" altLang="ko-KR" sz="4500" b="1" spc="-1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6" name="모서리가 둥근 사각형 설명선 5"/>
          <p:cNvSpPr/>
          <p:nvPr/>
        </p:nvSpPr>
        <p:spPr>
          <a:xfrm>
            <a:off x="552450" y="2457164"/>
            <a:ext cx="11087100" cy="1806436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rgbClr val="002060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50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50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ヨセフは　かんごくに　いきました</a:t>
            </a:r>
            <a:endParaRPr lang="en-US" altLang="ko-KR" sz="4500" b="1" spc="-1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lang="en-US" altLang="ko-KR" sz="45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</a:t>
            </a:r>
            <a:r>
              <a:rPr lang="en-US" altLang="ko-KR" sz="45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  </a:t>
            </a:r>
            <a:r>
              <a:rPr lang="en-US" altLang="ko-KR" sz="45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    </a:t>
            </a:r>
            <a:r>
              <a:rPr lang="en-US" altLang="ko-KR" sz="45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 </a:t>
            </a:r>
            <a:r>
              <a:rPr lang="ja-JP" altLang="en-US" sz="45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せいじを　まなびました</a:t>
            </a:r>
            <a:endParaRPr lang="en-US" altLang="ko-KR" sz="4500" b="1" spc="-1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8" name="모서리가 둥근 사각형 설명선 7"/>
          <p:cNvSpPr/>
          <p:nvPr/>
        </p:nvSpPr>
        <p:spPr>
          <a:xfrm>
            <a:off x="552450" y="4542184"/>
            <a:ext cx="11249025" cy="1919118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rgbClr val="002060"/>
          </a:solidFill>
          <a:ln w="635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50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50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ヨセフは　ちょうかんに　あいました</a:t>
            </a:r>
            <a:endParaRPr lang="en-US" altLang="ko-KR" sz="4500" b="1" spc="-1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lang="en-US" altLang="ko-KR" sz="45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</a:t>
            </a:r>
            <a:r>
              <a:rPr lang="en-US" altLang="ko-KR" sz="45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en-US" altLang="ko-KR" sz="44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 </a:t>
            </a:r>
            <a:r>
              <a:rPr lang="ja-JP" altLang="en-US" sz="44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かみさまの　かくれた　けいか</a:t>
            </a:r>
            <a:r>
              <a:rPr lang="ja-JP" altLang="en-US" sz="4400" b="1" spc="-100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くを</a:t>
            </a:r>
            <a:r>
              <a:rPr lang="ja-JP" altLang="en-US" sz="44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endParaRPr lang="en-US" altLang="ja-JP" sz="4400" b="1" spc="-1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lang="ja-JP" altLang="en-US" sz="44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44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はっけんしました</a:t>
            </a:r>
            <a:endParaRPr lang="en-US" altLang="ko-KR" sz="4400" b="1" spc="-1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0" y="-5680"/>
            <a:ext cx="12192000" cy="4874840"/>
          </a:xfrm>
          <a:prstGeom prst="rect">
            <a:avLst/>
          </a:prstGeom>
          <a:gradFill>
            <a:gsLst>
              <a:gs pos="4800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/>
          </a:p>
        </p:txBody>
      </p:sp>
      <p:sp>
        <p:nvSpPr>
          <p:cNvPr id="4" name="모서리가 둥근 사각형 설명선 3"/>
          <p:cNvSpPr/>
          <p:nvPr/>
        </p:nvSpPr>
        <p:spPr>
          <a:xfrm>
            <a:off x="4432852" y="433821"/>
            <a:ext cx="7574663" cy="6159484"/>
          </a:xfrm>
          <a:prstGeom prst="wedgeRoundRectCallout">
            <a:avLst>
              <a:gd name="adj1" fmla="val -19325"/>
              <a:gd name="adj2" fmla="val 48642"/>
              <a:gd name="adj3" fmla="val 166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ct val="130000"/>
              </a:lnSpc>
              <a:defRPr/>
            </a:pPr>
            <a:r>
              <a:rPr lang="ko-KR" altLang="en-US" sz="50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r>
              <a:rPr lang="ja-JP" altLang="en-US" sz="4400" b="1" spc="-100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</a:t>
            </a:r>
            <a:r>
              <a:rPr lang="ja-JP" altLang="en-US" sz="44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で　よのなかを　</a:t>
            </a:r>
            <a:endParaRPr lang="en-US" altLang="ja-JP" sz="4400" b="1" spc="-100" dirty="0" smtClean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ct val="130000"/>
              </a:lnSpc>
              <a:defRPr/>
            </a:pPr>
            <a:r>
              <a:rPr lang="ja-JP" altLang="en-US" sz="44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かえるために</a:t>
            </a:r>
            <a:r>
              <a:rPr lang="ko-KR" altLang="en-US" sz="54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</a:t>
            </a:r>
            <a:endParaRPr lang="en-US" altLang="ko-KR" sz="5400" b="1" spc="-1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ko-KR" sz="54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54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accent4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かくじつな　けいやく</a:t>
            </a:r>
            <a:r>
              <a:rPr lang="ja-JP" altLang="en-US" sz="54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を</a:t>
            </a:r>
            <a:r>
              <a:rPr lang="ko-KR" altLang="en-US" sz="54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HY울릉도B" pitchFamily="18" charset="-127"/>
              </a:rPr>
              <a:t>  </a:t>
            </a:r>
            <a:endParaRPr lang="en-US" altLang="ko-KR" sz="5400" b="1" spc="-1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ko-KR" sz="5400" b="1" spc="-100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</a:t>
            </a:r>
            <a:r>
              <a:rPr lang="ja-JP" altLang="en-US" sz="54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にぎって　</a:t>
            </a:r>
            <a:r>
              <a:rPr lang="ja-JP" altLang="en-US" sz="5400" b="1" spc="-100" dirty="0" err="1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しょ</a:t>
            </a:r>
            <a:r>
              <a:rPr lang="ja-JP" altLang="en-US" sz="5400" b="1" spc="-100" dirty="0" smtClean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うりしよう</a:t>
            </a:r>
            <a:endParaRPr lang="en-US" altLang="ko-KR" sz="5400" b="1" spc="-100" dirty="0">
              <a:ln w="18000">
                <a:solidFill>
                  <a:schemeClr val="bg1"/>
                </a:solidFill>
                <a:prstDash val="solid"/>
                <a:miter lim="800000"/>
              </a:ln>
              <a:solidFill>
                <a:srgbClr val="FF7C8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pic>
        <p:nvPicPr>
          <p:cNvPr id="1536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2025"/>
            <a:ext cx="5073650" cy="589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1"/>
          <p:cNvSpPr>
            <a:spLocks/>
          </p:cNvSpPr>
          <p:nvPr/>
        </p:nvSpPr>
        <p:spPr bwMode="auto">
          <a:xfrm>
            <a:off x="1488279" y="0"/>
            <a:ext cx="9144000" cy="6858000"/>
          </a:xfrm>
          <a:prstGeom prst="rect">
            <a:avLst/>
          </a:prstGeom>
          <a:blipFill dpi="0" rotWithShape="0">
            <a:blip r:embed="rId2" cstate="print"/>
            <a:srcRect/>
            <a:tile tx="0" ty="0" sx="100000" sy="100000" flip="none" algn="tl"/>
          </a:blipFill>
          <a:ln>
            <a:noFill/>
          </a:ln>
          <a:extLst>
            <a:ext uri="{91240B29-F687-4F45-9708-019B960494DF}">
              <a14:hiddenLine xmlns:a14="http://schemas.microsoft.com/office/drawing/2010/main" w="254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endParaRPr lang="ko-KR" altLang="en-US">
              <a:solidFill>
                <a:prstClr val="black"/>
              </a:solidFill>
              <a:latin typeface="맑은 고딕"/>
            </a:endParaRPr>
          </a:p>
        </p:txBody>
      </p:sp>
      <p:pic>
        <p:nvPicPr>
          <p:cNvPr id="100354" name="Picture 2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12" y="1844824"/>
            <a:ext cx="9663224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Oval 4"/>
          <p:cNvSpPr>
            <a:spLocks/>
          </p:cNvSpPr>
          <p:nvPr/>
        </p:nvSpPr>
        <p:spPr bwMode="auto">
          <a:xfrm>
            <a:off x="2999214" y="733067"/>
            <a:ext cx="892969" cy="892969"/>
          </a:xfrm>
          <a:prstGeom prst="ellipse">
            <a:avLst/>
          </a:prstGeom>
          <a:solidFill>
            <a:srgbClr val="FF530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상상제목OTF B" charset="0"/>
              </a:rPr>
              <a:t>ー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5" name="Oval 3"/>
          <p:cNvSpPr>
            <a:spLocks/>
          </p:cNvSpPr>
          <p:nvPr/>
        </p:nvSpPr>
        <p:spPr bwMode="auto">
          <a:xfrm>
            <a:off x="2063552" y="723306"/>
            <a:ext cx="1080120" cy="892969"/>
          </a:xfrm>
          <a:prstGeom prst="ellipse">
            <a:avLst/>
          </a:prstGeom>
          <a:solidFill>
            <a:srgbClr val="FF00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フォ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7" name="Oval 5"/>
          <p:cNvSpPr>
            <a:spLocks/>
          </p:cNvSpPr>
          <p:nvPr/>
        </p:nvSpPr>
        <p:spPr bwMode="auto">
          <a:xfrm>
            <a:off x="3719738" y="723306"/>
            <a:ext cx="1216885" cy="892969"/>
          </a:xfrm>
          <a:prstGeom prst="ellipse">
            <a:avLst/>
          </a:prstGeom>
          <a:solidFill>
            <a:srgbClr val="F3EB00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2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KT&amp;G 상상제목 B" pitchFamily="2" charset="-127"/>
                <a:ea typeface="KT&amp;G 상상제목 B" pitchFamily="2" charset="-127"/>
                <a:sym typeface="KT&amp;G 상상제목OTF B" charset="0"/>
              </a:rPr>
              <a:t>ラム</a:t>
            </a:r>
            <a:endParaRPr lang="ko-KR" altLang="en-US" sz="32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KT&amp;G 상상제목 B" pitchFamily="2" charset="-127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8" name="Oval 6"/>
          <p:cNvSpPr>
            <a:spLocks/>
          </p:cNvSpPr>
          <p:nvPr/>
        </p:nvSpPr>
        <p:spPr bwMode="auto">
          <a:xfrm>
            <a:off x="5009063" y="723305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59" name="Oval 7"/>
          <p:cNvSpPr>
            <a:spLocks/>
          </p:cNvSpPr>
          <p:nvPr/>
        </p:nvSpPr>
        <p:spPr bwMode="auto">
          <a:xfrm>
            <a:off x="6578002" y="723306"/>
            <a:ext cx="972421" cy="892969"/>
          </a:xfrm>
          <a:prstGeom prst="ellipse">
            <a:avLst/>
          </a:prstGeom>
          <a:solidFill>
            <a:srgbClr val="003DCC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こく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0" name="Oval 8"/>
          <p:cNvSpPr>
            <a:spLocks/>
          </p:cNvSpPr>
          <p:nvPr/>
        </p:nvSpPr>
        <p:spPr bwMode="auto">
          <a:xfrm>
            <a:off x="7412964" y="723306"/>
            <a:ext cx="1275325" cy="892969"/>
          </a:xfrm>
          <a:prstGeom prst="ellipse">
            <a:avLst/>
          </a:prstGeom>
          <a:solidFill>
            <a:srgbClr val="001F67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いん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1" name="Oval 9"/>
          <p:cNvSpPr>
            <a:spLocks/>
          </p:cNvSpPr>
          <p:nvPr/>
        </p:nvSpPr>
        <p:spPr bwMode="auto">
          <a:xfrm>
            <a:off x="8601621" y="711989"/>
            <a:ext cx="892969" cy="892969"/>
          </a:xfrm>
          <a:prstGeom prst="ellipse">
            <a:avLst/>
          </a:prstGeom>
          <a:solidFill>
            <a:srgbClr val="3B00A4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し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00362" name="Oval 10"/>
          <p:cNvSpPr>
            <a:spLocks/>
          </p:cNvSpPr>
          <p:nvPr/>
        </p:nvSpPr>
        <p:spPr bwMode="auto">
          <a:xfrm>
            <a:off x="9270870" y="752512"/>
            <a:ext cx="1058210" cy="892969"/>
          </a:xfrm>
          <a:prstGeom prst="ellipse">
            <a:avLst/>
          </a:prstGeom>
          <a:solidFill>
            <a:srgbClr val="C632FD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よう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4" name="Oval 6"/>
          <p:cNvSpPr>
            <a:spLocks/>
          </p:cNvSpPr>
          <p:nvPr/>
        </p:nvSpPr>
        <p:spPr bwMode="auto">
          <a:xfrm>
            <a:off x="5613797" y="723306"/>
            <a:ext cx="892969" cy="892969"/>
          </a:xfrm>
          <a:prstGeom prst="ellipse">
            <a:avLst/>
          </a:prstGeom>
          <a:solidFill>
            <a:srgbClr val="558E28"/>
          </a:solidFill>
          <a:ln w="38100" cap="flat">
            <a:solidFill>
              <a:srgbClr val="FFFFFF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76200" algn="ctr" rotWithShape="0">
              <a:schemeClr val="bg2">
                <a:alpha val="79999"/>
              </a:schemeClr>
            </a:outerShdw>
          </a:effectLst>
        </p:spPr>
        <p:txBody>
          <a:bodyPr lIns="0" tIns="0" rIns="0" bIns="0" anchor="ctr"/>
          <a:lstStyle/>
          <a:p>
            <a:pPr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36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  <a:sym typeface="KT&amp;G 상상제목OTF B" charset="0"/>
              </a:rPr>
              <a:t>て</a:t>
            </a:r>
            <a:endParaRPr lang="ko-KR" altLang="en-US" sz="36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ＭＳ Ｐゴシック" panose="020B0600070205080204" pitchFamily="50" charset="-128"/>
              <a:ea typeface="KT&amp;G 상상제목 B" pitchFamily="2" charset="-127"/>
              <a:sym typeface="KT&amp;G 상상제목OTF B" charset="0"/>
            </a:endParaRPr>
          </a:p>
        </p:txBody>
      </p:sp>
      <p:sp>
        <p:nvSpPr>
          <p:cNvPr id="15" name="모서리가 둥근 직사각형 14"/>
          <p:cNvSpPr/>
          <p:nvPr/>
        </p:nvSpPr>
        <p:spPr>
          <a:xfrm>
            <a:off x="1811516" y="2420888"/>
            <a:ext cx="8497529" cy="850632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みことばの　なかで　</a:t>
            </a:r>
            <a:r>
              <a:rPr lang="ja-JP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</a:rPr>
              <a:t>いちばん　こころに　</a:t>
            </a:r>
            <a:endParaRPr lang="en-US" altLang="ja-JP" sz="2800" dirty="0">
              <a:solidFill>
                <a:srgbClr val="CC3300"/>
              </a:solidFill>
              <a:latin typeface="ＭＳ Ｐゴシック" panose="020B0600070205080204" pitchFamily="50" charset="-128"/>
            </a:endParaRPr>
          </a:p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</a:rPr>
              <a:t>のこった　ことを</a:t>
            </a:r>
            <a:r>
              <a:rPr lang="ko-KR" altLang="en-US" sz="2800" dirty="0">
                <a:solidFill>
                  <a:srgbClr val="CC3300"/>
                </a:solidFill>
                <a:latin typeface="ＭＳ Ｐゴシック" panose="020B0600070205080204" pitchFamily="50" charset="-128"/>
                <a:ea typeface="HY견고딕" panose="02030600000101010101" pitchFamily="18" charset="-127"/>
              </a:rPr>
              <a:t> 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フォーラムしよう</a:t>
            </a:r>
            <a:endParaRPr lang="en-US" altLang="ko-KR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1856173" y="3822401"/>
            <a:ext cx="8473978" cy="864096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srgbClr val="00B0F0"/>
                </a:solidFill>
                <a:latin typeface="ＭＳ Ｐゴシック" panose="020B0600070205080204" pitchFamily="50" charset="-128"/>
              </a:rPr>
              <a:t>そつうと　はいりょ</a:t>
            </a:r>
            <a:r>
              <a:rPr lang="ja-JP" altLang="en-US" sz="2800" dirty="0">
                <a:solidFill>
                  <a:srgbClr val="0000FF"/>
                </a:solidFill>
                <a:latin typeface="ＭＳ Ｐゴシック" panose="020B0600070205080204" pitchFamily="50" charset="-128"/>
              </a:rPr>
              <a:t>－よのなかを　</a:t>
            </a:r>
            <a:r>
              <a:rPr lang="ja-JP" altLang="en-US" sz="2800" dirty="0" smtClean="0">
                <a:solidFill>
                  <a:srgbClr val="0000FF"/>
                </a:solidFill>
                <a:latin typeface="ＭＳ Ｐゴシック" panose="020B0600070205080204" pitchFamily="50" charset="-128"/>
              </a:rPr>
              <a:t>かえる</a:t>
            </a:r>
            <a:r>
              <a:rPr lang="ja-JP" altLang="en-US" sz="2800" dirty="0">
                <a:solidFill>
                  <a:srgbClr val="0000FF"/>
                </a:solidFill>
                <a:latin typeface="ＭＳ Ｐゴシック" panose="020B0600070205080204" pitchFamily="50" charset="-128"/>
              </a:rPr>
              <a:t>　</a:t>
            </a:r>
            <a:r>
              <a:rPr lang="ja-JP" altLang="en-US" sz="2800" dirty="0" err="1" smtClean="0">
                <a:solidFill>
                  <a:srgbClr val="0000FF"/>
                </a:solidFill>
                <a:latin typeface="ＭＳ Ｐゴシック" panose="020B0600070205080204" pitchFamily="50" charset="-128"/>
              </a:rPr>
              <a:t>ほうほう</a:t>
            </a:r>
            <a:endParaRPr lang="en-US" altLang="ja-JP" sz="2800" dirty="0">
              <a:solidFill>
                <a:srgbClr val="0000FF"/>
              </a:solidFill>
              <a:latin typeface="ＭＳ Ｐゴシック" panose="020B0600070205080204" pitchFamily="50" charset="-128"/>
            </a:endParaRPr>
          </a:p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について　フォーラムしよう</a:t>
            </a:r>
            <a:endParaRPr lang="en-US" altLang="ko-KR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6" name="모서리가 둥근 직사각형 15"/>
          <p:cNvSpPr/>
          <p:nvPr/>
        </p:nvSpPr>
        <p:spPr>
          <a:xfrm>
            <a:off x="1806578" y="5085185"/>
            <a:ext cx="8473978" cy="936105"/>
          </a:xfrm>
          <a:prstGeom prst="roundRect">
            <a:avLst/>
          </a:prstGeom>
          <a:blipFill>
            <a:blip r:embed="rId4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srgbClr val="FF0000"/>
                </a:solidFill>
                <a:latin typeface="ＭＳ Ｐゴシック" panose="020B0600070205080204" pitchFamily="50" charset="-128"/>
              </a:rPr>
              <a:t>こんしゅう　じっせんすること</a:t>
            </a: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に　ついて　</a:t>
            </a:r>
            <a:endParaRPr lang="en-US" altLang="ja-JP" sz="2800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28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フォーラムしよう</a:t>
            </a:r>
            <a:endParaRPr lang="en-US" altLang="ko-KR" sz="2800" dirty="0">
              <a:solidFill>
                <a:prstClr val="black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56921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Administrator\Desktop\KakaoTalk_20190731_2311158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모서리가 둥근 직사각형 3"/>
          <p:cNvSpPr/>
          <p:nvPr/>
        </p:nvSpPr>
        <p:spPr>
          <a:xfrm>
            <a:off x="1672083" y="2852936"/>
            <a:ext cx="2915816" cy="1872208"/>
          </a:xfrm>
          <a:prstGeom prst="roundRect">
            <a:avLst/>
          </a:prstGeom>
          <a:solidFill>
            <a:schemeClr val="bg1">
              <a:lumMod val="50000"/>
              <a:alpha val="97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모서리가 둥근 직사각형 9"/>
          <p:cNvSpPr/>
          <p:nvPr/>
        </p:nvSpPr>
        <p:spPr>
          <a:xfrm>
            <a:off x="7630988" y="3429000"/>
            <a:ext cx="2915816" cy="1872208"/>
          </a:xfrm>
          <a:prstGeom prst="roundRect">
            <a:avLst/>
          </a:prstGeom>
          <a:solidFill>
            <a:schemeClr val="bg1">
              <a:lumMod val="50000"/>
              <a:alpha val="97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" name="구름 1"/>
          <p:cNvSpPr/>
          <p:nvPr/>
        </p:nvSpPr>
        <p:spPr>
          <a:xfrm>
            <a:off x="7630988" y="404664"/>
            <a:ext cx="3024336" cy="3751870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そつう</a:t>
            </a:r>
            <a:endParaRPr lang="en-US" altLang="ja-JP" sz="3600" dirty="0">
              <a:ln w="3175" cmpd="sng">
                <a:solidFill>
                  <a:srgbClr val="FFFFFF"/>
                </a:solidFill>
                <a:prstDash val="solid"/>
              </a:ln>
              <a:solidFill>
                <a:srgbClr val="0000FF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ja-JP" altLang="en-US" sz="3600" dirty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と</a:t>
            </a:r>
            <a:endParaRPr lang="en-US" altLang="ja-JP" sz="3600" dirty="0">
              <a:ln w="3175" cmpd="sng">
                <a:solidFill>
                  <a:srgbClr val="FFFFFF"/>
                </a:solidFill>
                <a:prstDash val="solid"/>
              </a:ln>
              <a:solidFill>
                <a:srgbClr val="0000FF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  <a:p>
            <a:pPr algn="ctr"/>
            <a:r>
              <a:rPr lang="ja-JP" altLang="en-US" sz="3600" dirty="0">
                <a:ln w="3175" cmpd="sng">
                  <a:solidFill>
                    <a:srgbClr val="FFFFFF"/>
                  </a:solidFill>
                  <a:prstDash val="solid"/>
                </a:ln>
                <a:solidFill>
                  <a:srgbClr val="0000FF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はいりょ</a:t>
            </a:r>
            <a:endParaRPr lang="ko-KR" altLang="en-US" sz="3600" dirty="0">
              <a:ln w="3175" cmpd="sng">
                <a:solidFill>
                  <a:srgbClr val="FFFFFF"/>
                </a:solidFill>
                <a:prstDash val="solid"/>
              </a:ln>
              <a:solidFill>
                <a:srgbClr val="0000FF"/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8" name="오른쪽 화살표 7"/>
          <p:cNvSpPr/>
          <p:nvPr/>
        </p:nvSpPr>
        <p:spPr>
          <a:xfrm>
            <a:off x="-7722604" y="4156534"/>
            <a:ext cx="7632848" cy="2952328"/>
          </a:xfrm>
          <a:prstGeom prst="rightArrow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6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 </a:t>
            </a:r>
            <a:r>
              <a:rPr lang="ja-JP" altLang="en-US" sz="60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しどうしゃの　まなび</a:t>
            </a:r>
            <a:endParaRPr lang="ko-KR" altLang="en-US" sz="6000" dirty="0">
              <a:latin typeface="ＭＳ Ｐゴシック" panose="020B0600070205080204" pitchFamily="50" charset="-128"/>
            </a:endParaRPr>
          </a:p>
        </p:txBody>
      </p:sp>
      <p:sp>
        <p:nvSpPr>
          <p:cNvPr id="7" name="오른쪽 화살표 6"/>
          <p:cNvSpPr/>
          <p:nvPr/>
        </p:nvSpPr>
        <p:spPr>
          <a:xfrm>
            <a:off x="-6964455" y="1952836"/>
            <a:ext cx="5828517" cy="2952328"/>
          </a:xfrm>
          <a:prstGeom prst="right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6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6600" b="1" dirty="0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べんきょう</a:t>
            </a:r>
            <a:endParaRPr lang="ko-KR" altLang="en-US" sz="6500" dirty="0">
              <a:latin typeface="ＭＳ Ｐゴシック" panose="020B0600070205080204" pitchFamily="50" charset="-128"/>
            </a:endParaRPr>
          </a:p>
        </p:txBody>
      </p:sp>
      <p:sp>
        <p:nvSpPr>
          <p:cNvPr id="3" name="오른쪽 화살표 2"/>
          <p:cNvSpPr/>
          <p:nvPr/>
        </p:nvSpPr>
        <p:spPr>
          <a:xfrm>
            <a:off x="-4050196" y="-99392"/>
            <a:ext cx="3960440" cy="2952328"/>
          </a:xfrm>
          <a:prstGeom prst="rightArrow">
            <a:avLst/>
          </a:prstGeom>
          <a:solidFill>
            <a:srgbClr val="66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ja-JP" altLang="en-US" sz="6600" b="1" dirty="0" err="1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ふくいん</a:t>
            </a:r>
            <a:endParaRPr lang="ko-KR" altLang="en-US" sz="6500" dirty="0">
              <a:latin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51223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48148E-6 L 0.53142 -0.0025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580" y="-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 L 0.7316 -0.0104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80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81481E-6 L 0.84462 0.0104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240" y="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7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738774" y="260649"/>
            <a:ext cx="4858468" cy="1470025"/>
          </a:xfrm>
        </p:spPr>
        <p:txBody>
          <a:bodyPr>
            <a:normAutofit/>
          </a:bodyPr>
          <a:lstStyle/>
          <a:p>
            <a:r>
              <a:rPr lang="ko-KR" altLang="en-US" sz="8000" b="1" dirty="0" err="1">
                <a:ln w="17780" cmpd="sng">
                  <a:solidFill>
                    <a:schemeClr val="tx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HY견고딕" pitchFamily="18" charset="-127"/>
                <a:ea typeface="HY견고딕" pitchFamily="18" charset="-127"/>
              </a:rPr>
              <a:t>智不責愚</a:t>
            </a:r>
            <a:r>
              <a:rPr lang="ko-KR" altLang="en-US" sz="8000" b="1" dirty="0">
                <a:ln w="18000">
                  <a:solidFill>
                    <a:schemeClr val="bg1"/>
                  </a:solidFill>
                  <a:prstDash val="solid"/>
                  <a:miter lim="800000"/>
                </a:ln>
                <a:solidFill>
                  <a:srgbClr val="FF7C8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(3) 양평군체 B" pitchFamily="18" charset="-127"/>
                <a:ea typeface="(3) 양평군체 B" pitchFamily="18" charset="-127"/>
              </a:rPr>
              <a:t> </a:t>
            </a:r>
          </a:p>
        </p:txBody>
      </p:sp>
      <p:sp>
        <p:nvSpPr>
          <p:cNvPr id="3" name="세로로 말린 두루마리 모양 2"/>
          <p:cNvSpPr/>
          <p:nvPr/>
        </p:nvSpPr>
        <p:spPr>
          <a:xfrm>
            <a:off x="3071664" y="1988840"/>
            <a:ext cx="6192688" cy="4320480"/>
          </a:xfrm>
          <a:prstGeom prst="verticalScroll">
            <a:avLst/>
          </a:prstGeom>
          <a:solidFill>
            <a:srgbClr val="FFFFCC"/>
          </a:solidFill>
          <a:ln w="63500" cmpd="sng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43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ちえが　ある　ひとは</a:t>
            </a:r>
            <a:endParaRPr lang="en-US" altLang="ja-JP" sz="4300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43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おろかな　ひとを</a:t>
            </a:r>
            <a:endParaRPr lang="en-US" altLang="ja-JP" sz="4300" dirty="0">
              <a:solidFill>
                <a:prstClr val="black"/>
              </a:solidFill>
              <a:latin typeface="ＭＳ Ｐゴシック" panose="020B0600070205080204" pitchFamily="50" charset="-128"/>
            </a:endParaRPr>
          </a:p>
          <a:p>
            <a:pPr algn="ctr" eaLnBrk="1" fontAlgn="auto" latinLnBrk="1" hangingPunct="1">
              <a:spcBef>
                <a:spcPts val="0"/>
              </a:spcBef>
              <a:spcAft>
                <a:spcPts val="0"/>
              </a:spcAft>
            </a:pPr>
            <a:r>
              <a:rPr lang="ja-JP" altLang="en-US" sz="4300" dirty="0">
                <a:solidFill>
                  <a:prstClr val="black"/>
                </a:solidFill>
                <a:latin typeface="ＭＳ Ｐゴシック" panose="020B0600070205080204" pitchFamily="50" charset="-128"/>
              </a:rPr>
              <a:t>せめません</a:t>
            </a:r>
            <a:endParaRPr lang="ko-KR" altLang="en-US" sz="4300" dirty="0">
              <a:solidFill>
                <a:prstClr val="black"/>
              </a:solidFill>
              <a:latin typeface="ＭＳ Ｐゴシック" panose="020B0600070205080204" pitchFamily="50" charset="-128"/>
              <a:ea typeface="HY궁서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72645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학원복음화\자료\다윗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54125"/>
            <a:ext cx="12839700" cy="1053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383975" y="838200"/>
            <a:ext cx="8436175" cy="1466850"/>
          </a:xfrm>
          <a:solidFill>
            <a:schemeClr val="bg1">
              <a:alpha val="70000"/>
            </a:schemeClr>
          </a:solidFill>
          <a:extLst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>
              <a:lnSpc>
                <a:spcPct val="130000"/>
              </a:lnSpc>
              <a:defRPr/>
            </a:pPr>
            <a:r>
              <a:rPr lang="en-US" altLang="ko-KR" b="1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1. </a:t>
            </a:r>
            <a:r>
              <a:rPr lang="ja-JP" altLang="en-US" b="1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かみさまと　どうこう　　</a:t>
            </a:r>
            <a:r>
              <a:rPr lang="en-US" altLang="ja-JP" b="1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ja-JP" b="1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ja-JP" altLang="en-US" b="1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b="1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することです</a:t>
            </a:r>
            <a:endParaRPr lang="ko-KR" altLang="en-US" b="1" dirty="0">
              <a:ln w="11430">
                <a:solidFill>
                  <a:schemeClr val="bg1"/>
                </a:solidFill>
              </a:ln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그림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623392" y="332656"/>
            <a:ext cx="10844707" cy="162949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WITH </a:t>
            </a:r>
            <a:r>
              <a:rPr lang="en-US" altLang="ko-KR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 </a:t>
            </a:r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わたしと　ともに　おられる　</a:t>
            </a:r>
            <a:endParaRPr lang="en-US" altLang="ja-JP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lang="ja-JP" altLang="en-US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かみさまと　どうこうすること</a:t>
            </a:r>
            <a:endParaRPr lang="en-US" altLang="ko-KR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-219075"/>
            <a:ext cx="11788775" cy="7189788"/>
          </a:xfrm>
          <a:prstGeom prst="rect">
            <a:avLst/>
          </a:prstGeom>
          <a:noFill/>
          <a:ln>
            <a:noFill/>
          </a:ln>
          <a:effectLst>
            <a:outerShdw blurRad="38100" dist="50799" dir="4139984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623392" y="332656"/>
            <a:ext cx="10844707" cy="1629493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Immanuel – </a:t>
            </a:r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わたしたちと　ともに　</a:t>
            </a:r>
            <a:endParaRPr lang="en-US" altLang="ja-JP" sz="48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lang="ja-JP" altLang="en-US" sz="4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おられる　かみさまと　どうこう　すること</a:t>
            </a:r>
            <a:endParaRPr lang="en-US" altLang="ko-KR" sz="4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4" b="9628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모서리가 둥근 직사각형 5"/>
          <p:cNvSpPr/>
          <p:nvPr/>
        </p:nvSpPr>
        <p:spPr>
          <a:xfrm>
            <a:off x="623392" y="332656"/>
            <a:ext cx="10955695" cy="267724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sz="48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Oneness – </a:t>
            </a:r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すべてのことを　はたらかせて　</a:t>
            </a:r>
            <a:endParaRPr lang="en-US" altLang="ja-JP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lang="ja-JP" altLang="en-US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えきと　してくださる　かみさまと</a:t>
            </a:r>
            <a:endParaRPr lang="en-US" altLang="ja-JP" sz="4400" b="1" dirty="0" smtClean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  <a:p>
            <a:pPr>
              <a:defRPr/>
            </a:pPr>
            <a:r>
              <a:rPr lang="ja-JP" altLang="en-US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</a:t>
            </a:r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　　　　　　　どうこうすること</a:t>
            </a:r>
            <a:endParaRPr lang="en-US" altLang="ko-KR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43339" y="222433"/>
            <a:ext cx="12048661" cy="3886746"/>
          </a:xfrm>
          <a:extLst/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l">
              <a:lnSpc>
                <a:spcPct val="130000"/>
              </a:lnSpc>
              <a:defRPr/>
            </a:pPr>
            <a:r>
              <a:rPr lang="en-US" altLang="ko-KR" b="1" dirty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2</a:t>
            </a:r>
            <a:r>
              <a:rPr lang="en-US" altLang="ko-KR" b="1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. </a:t>
            </a:r>
            <a:r>
              <a:rPr lang="en-US" altLang="ko-KR" b="1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Remnant</a:t>
            </a:r>
            <a:r>
              <a:rPr lang="ja-JP" altLang="en-US" b="1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は</a:t>
            </a:r>
            <a:r>
              <a:rPr lang="en-US" altLang="ko-KR" b="1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ko-KR" b="1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ko-KR" altLang="en-US" b="1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HY헤드라인M" pitchFamily="18" charset="-127"/>
              </a:rPr>
              <a:t>   </a:t>
            </a:r>
            <a:r>
              <a:rPr lang="ja-JP" altLang="en-US" b="1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こたえを</a:t>
            </a:r>
            <a:r>
              <a:rPr lang="ko-KR" altLang="en-US" b="1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HY헤드라인M" pitchFamily="18" charset="-127"/>
              </a:rPr>
              <a:t> </a:t>
            </a:r>
            <a:r>
              <a:rPr lang="en-US" altLang="ko-KR" b="1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/>
            </a:r>
            <a:br>
              <a:rPr lang="en-US" altLang="ko-KR" b="1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</a:br>
            <a:r>
              <a:rPr lang="en-US" altLang="ko-KR" b="1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   </a:t>
            </a:r>
            <a:r>
              <a:rPr lang="ja-JP" altLang="en-US" b="1" dirty="0" smtClean="0">
                <a:ln w="11430">
                  <a:solidFill>
                    <a:schemeClr val="bg1"/>
                  </a:solidFill>
                </a:ln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あえました</a:t>
            </a:r>
            <a:endParaRPr lang="ko-KR" altLang="en-US" b="1" dirty="0">
              <a:ln w="11430">
                <a:solidFill>
                  <a:schemeClr val="bg1"/>
                </a:solidFill>
              </a:ln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ＭＳ Ｐゴシック" panose="020B0600070205080204" pitchFamily="50" charset="-128"/>
              <a:ea typeface="HY헤드라인M" pitchFamily="18" charset="-127"/>
            </a:endParaRPr>
          </a:p>
        </p:txBody>
      </p:sp>
      <p:grpSp>
        <p:nvGrpSpPr>
          <p:cNvPr id="4" name="그룹 21"/>
          <p:cNvGrpSpPr>
            <a:grpSpLocks/>
          </p:cNvGrpSpPr>
          <p:nvPr/>
        </p:nvGrpSpPr>
        <p:grpSpPr bwMode="auto">
          <a:xfrm>
            <a:off x="5484813" y="0"/>
            <a:ext cx="3398837" cy="6858000"/>
            <a:chOff x="0" y="1412776"/>
            <a:chExt cx="4572000" cy="5445225"/>
          </a:xfrm>
        </p:grpSpPr>
        <p:pic>
          <p:nvPicPr>
            <p:cNvPr id="9224" name="Picture 7" descr="C:\Documents and Settings\user\My Documents\My Pictures\설교자료\Ch1077.gi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492896"/>
              <a:ext cx="4440365" cy="43651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직사각형 5"/>
            <p:cNvSpPr/>
            <p:nvPr/>
          </p:nvSpPr>
          <p:spPr>
            <a:xfrm>
              <a:off x="0" y="1412776"/>
              <a:ext cx="4572000" cy="1008375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ja-JP" altLang="en-US" sz="3200" b="1" dirty="0" err="1" smtClean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まい</a:t>
              </a:r>
              <a:r>
                <a:rPr lang="ja-JP" altLang="en-US" sz="3200" b="1" dirty="0" smtClean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しゅうの</a:t>
              </a:r>
              <a:endParaRPr lang="en-US" altLang="ja-JP" sz="32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algn="ctr">
                <a:defRPr/>
              </a:pPr>
              <a:r>
                <a:rPr lang="ja-JP" altLang="en-US" sz="3200" b="1" dirty="0" smtClean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きょうかいの</a:t>
              </a:r>
              <a:endParaRPr lang="en-US" altLang="ja-JP" sz="3200" b="1" dirty="0" smtClean="0">
                <a:solidFill>
                  <a:schemeClr val="bg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algn="ctr">
                <a:defRPr/>
              </a:pPr>
              <a:r>
                <a:rPr lang="ja-JP" altLang="en-US" sz="3200" b="1" dirty="0" smtClean="0">
                  <a:solidFill>
                    <a:schemeClr val="bg1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れいはい</a:t>
              </a:r>
              <a:endParaRPr lang="ko-KR" altLang="en-US" sz="3200" b="1" dirty="0">
                <a:solidFill>
                  <a:schemeClr val="bg1"/>
                </a:solidFill>
                <a:latin typeface="ＭＳ Ｐゴシック" panose="020B0600070205080204" pitchFamily="50" charset="-128"/>
                <a:ea typeface="휴먼매직체" pitchFamily="18" charset="-127"/>
              </a:endParaRPr>
            </a:p>
          </p:txBody>
        </p:sp>
        <p:sp>
          <p:nvSpPr>
            <p:cNvPr id="7" name="폭발 2 6"/>
            <p:cNvSpPr/>
            <p:nvPr/>
          </p:nvSpPr>
          <p:spPr>
            <a:xfrm>
              <a:off x="1691277" y="2564844"/>
              <a:ext cx="2018001" cy="1368869"/>
            </a:xfrm>
            <a:prstGeom prst="irregularSeal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ja-JP" altLang="en-US" sz="2800" b="1" dirty="0" smtClean="0">
                  <a:solidFill>
                    <a:srgbClr val="FF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ちから</a:t>
              </a:r>
              <a:endParaRPr lang="ko-KR" altLang="en-US" sz="28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휴먼매직체" pitchFamily="18" charset="-127"/>
              </a:endParaRPr>
            </a:p>
          </p:txBody>
        </p:sp>
      </p:grpSp>
      <p:grpSp>
        <p:nvGrpSpPr>
          <p:cNvPr id="8" name="그룹 22"/>
          <p:cNvGrpSpPr>
            <a:grpSpLocks/>
          </p:cNvGrpSpPr>
          <p:nvPr/>
        </p:nvGrpSpPr>
        <p:grpSpPr bwMode="auto">
          <a:xfrm>
            <a:off x="8793163" y="0"/>
            <a:ext cx="3398837" cy="6858000"/>
            <a:chOff x="4572000" y="1412776"/>
            <a:chExt cx="4572000" cy="5445224"/>
          </a:xfrm>
        </p:grpSpPr>
        <p:pic>
          <p:nvPicPr>
            <p:cNvPr id="9221" name="Picture 6" descr="C:\Documents and Settings\user\My Documents\My Pictures\설교자료\엄마와~1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2420888"/>
              <a:ext cx="4572000" cy="4437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직사각형 9"/>
            <p:cNvSpPr/>
            <p:nvPr/>
          </p:nvSpPr>
          <p:spPr>
            <a:xfrm>
              <a:off x="4572000" y="1412776"/>
              <a:ext cx="4572000" cy="1008375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ja-JP" altLang="en-US" sz="2800" b="1" dirty="0" smtClean="0">
                  <a:solidFill>
                    <a:srgbClr val="FF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まいにち　ひとりで　</a:t>
              </a:r>
              <a:endParaRPr lang="en-US" altLang="ja-JP" sz="2800" b="1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algn="ctr">
                <a:defRPr/>
              </a:pPr>
              <a:r>
                <a:rPr lang="ja-JP" altLang="en-US" sz="2800" b="1" dirty="0" smtClean="0">
                  <a:solidFill>
                    <a:srgbClr val="FF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れいはい</a:t>
              </a:r>
              <a:endParaRPr lang="en-US" altLang="ja-JP" sz="2800" b="1" dirty="0" smtClean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endParaRPr>
            </a:p>
            <a:p>
              <a:pPr algn="ctr">
                <a:defRPr/>
              </a:pPr>
              <a:r>
                <a:rPr lang="ja-JP" altLang="en-US" sz="2800" b="1" dirty="0" smtClean="0">
                  <a:solidFill>
                    <a:srgbClr val="FF000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</a:rPr>
                <a:t>（しゅうちゅう）</a:t>
              </a:r>
              <a:endParaRPr lang="ko-KR" altLang="en-US" sz="28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휴먼매직체" pitchFamily="18" charset="-127"/>
              </a:endParaRPr>
            </a:p>
          </p:txBody>
        </p:sp>
        <p:sp>
          <p:nvSpPr>
            <p:cNvPr id="11" name="폭발 2 10"/>
            <p:cNvSpPr/>
            <p:nvPr/>
          </p:nvSpPr>
          <p:spPr>
            <a:xfrm>
              <a:off x="6587866" y="2421151"/>
              <a:ext cx="2015866" cy="1367609"/>
            </a:xfrm>
            <a:prstGeom prst="irregularSeal2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>
                <a:defRPr/>
              </a:pPr>
              <a:r>
                <a:rPr lang="ja-JP" altLang="en-US" sz="2800" b="1" dirty="0">
                  <a:solidFill>
                    <a:srgbClr val="FF0000"/>
                  </a:solidFill>
                  <a:latin typeface="ＭＳ Ｐゴシック" panose="020B0600070205080204" pitchFamily="50" charset="-128"/>
                </a:rPr>
                <a:t>ちから</a:t>
              </a:r>
              <a:endParaRPr lang="ko-KR" altLang="en-US" sz="2800" b="1" dirty="0">
                <a:solidFill>
                  <a:srgbClr val="FF0000"/>
                </a:solidFill>
                <a:latin typeface="ＭＳ Ｐゴシック" panose="020B0600070205080204" pitchFamily="50" charset="-128"/>
                <a:ea typeface="휴먼매직체" pitchFamily="18" charset="-127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0" y="-5680"/>
            <a:ext cx="12192000" cy="4874840"/>
          </a:xfrm>
          <a:prstGeom prst="rect">
            <a:avLst/>
          </a:prstGeom>
          <a:gradFill>
            <a:gsLst>
              <a:gs pos="48000">
                <a:schemeClr val="bg1"/>
              </a:gs>
              <a:gs pos="100000">
                <a:schemeClr val="tx1">
                  <a:alpha val="0"/>
                </a:schemeClr>
              </a:gs>
            </a:gsLst>
            <a:lin ang="5400000" scaled="0"/>
          </a:gradFill>
          <a:ln>
            <a:solidFill>
              <a:schemeClr val="bg1"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ko-KR" altLang="en-US" dirty="0"/>
          </a:p>
        </p:txBody>
      </p:sp>
      <p:pic>
        <p:nvPicPr>
          <p:cNvPr id="10245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163" y="1809750"/>
            <a:ext cx="14960600" cy="690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 descr="C:\Users\Administrator\Desktop\다니엘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89000"/>
            <a:ext cx="12934950" cy="596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양쪽 모서리가 둥근 사각형 4"/>
          <p:cNvSpPr/>
          <p:nvPr/>
        </p:nvSpPr>
        <p:spPr>
          <a:xfrm>
            <a:off x="571500" y="298140"/>
            <a:ext cx="9467850" cy="1511610"/>
          </a:xfrm>
          <a:prstGeom prst="round2Same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ko-KR" altLang="en-US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うえ</a:t>
            </a:r>
            <a:r>
              <a:rPr lang="ko-KR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HY견고딕" pitchFamily="18" charset="-127"/>
              </a:rPr>
              <a:t> </a:t>
            </a:r>
            <a:r>
              <a:rPr lang="en-US" altLang="ko-KR" sz="4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– </a:t>
            </a:r>
            <a:r>
              <a:rPr lang="ja-JP" altLang="en-US" sz="4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tx1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おうに　こたえを　あたえました</a:t>
            </a:r>
            <a:endParaRPr lang="en-US" altLang="ko-KR" sz="4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tx1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1282</TotalTime>
  <Words>126</Words>
  <Application>Microsoft Office PowerPoint</Application>
  <PresentationFormat>ワイド画面</PresentationFormat>
  <Paragraphs>68</Paragraphs>
  <Slides>15</Slides>
  <Notes>7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15</vt:i4>
      </vt:variant>
    </vt:vector>
  </HeadingPairs>
  <TitlesOfParts>
    <vt:vector size="25" baseType="lpstr">
      <vt:lpstr>맑은 고딕</vt:lpstr>
      <vt:lpstr>Arial</vt:lpstr>
      <vt:lpstr>HY강M</vt:lpstr>
      <vt:lpstr>궁서체</vt:lpstr>
      <vt:lpstr>휴먼매직체</vt:lpstr>
      <vt:lpstr>HY울릉도B</vt:lpstr>
      <vt:lpstr>KT&amp;G 상상제목OTF B</vt:lpstr>
      <vt:lpstr>HY견고딕</vt:lpstr>
      <vt:lpstr>Office 테마</vt:lpstr>
      <vt:lpstr>1_Office 테마</vt:lpstr>
      <vt:lpstr>      33          そつうと　はいりょ            よのなかを　かえる　ほうほう    </vt:lpstr>
      <vt:lpstr>PowerPoint プレゼンテーション</vt:lpstr>
      <vt:lpstr>智不責愚 </vt:lpstr>
      <vt:lpstr>1. かみさまと　どうこう　　 　　することです</vt:lpstr>
      <vt:lpstr>PowerPoint プレゼンテーション</vt:lpstr>
      <vt:lpstr>PowerPoint プレゼンテーション</vt:lpstr>
      <vt:lpstr>PowerPoint プレゼンテーション</vt:lpstr>
      <vt:lpstr>2. Remnantは    こたえを     あえました</vt:lpstr>
      <vt:lpstr>PowerPoint プレゼンテーション</vt:lpstr>
      <vt:lpstr>PowerPoint プレゼンテーション</vt:lpstr>
      <vt:lpstr>PowerPoint プレゼンテーション</vt:lpstr>
      <vt:lpstr>3. もんだいは　こたえです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김반군</dc:creator>
  <cp:lastModifiedBy>佐々木智香子</cp:lastModifiedBy>
  <cp:revision>61</cp:revision>
  <dcterms:created xsi:type="dcterms:W3CDTF">2016-02-12T15:01:59Z</dcterms:created>
  <dcterms:modified xsi:type="dcterms:W3CDTF">2019-08-16T11:02:58Z</dcterms:modified>
</cp:coreProperties>
</file>