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1" r:id="rId2"/>
    <p:sldId id="283" r:id="rId3"/>
    <p:sldId id="284" r:id="rId4"/>
    <p:sldId id="287" r:id="rId5"/>
    <p:sldId id="305" r:id="rId6"/>
    <p:sldId id="306" r:id="rId7"/>
    <p:sldId id="308" r:id="rId8"/>
    <p:sldId id="290" r:id="rId9"/>
    <p:sldId id="312" r:id="rId10"/>
    <p:sldId id="313" r:id="rId11"/>
    <p:sldId id="309" r:id="rId12"/>
    <p:sldId id="315" r:id="rId13"/>
    <p:sldId id="314" r:id="rId14"/>
    <p:sldId id="316" r:id="rId15"/>
    <p:sldId id="310" r:id="rId16"/>
    <p:sldId id="288" r:id="rId17"/>
    <p:sldId id="311" r:id="rId18"/>
    <p:sldId id="317" r:id="rId19"/>
  </p:sldIdLst>
  <p:sldSz cx="12192000" cy="6858000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00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0" autoAdjust="0"/>
    <p:restoredTop sz="92266" autoAdjust="0"/>
  </p:normalViewPr>
  <p:slideViewPr>
    <p:cSldViewPr snapToGrid="0">
      <p:cViewPr varScale="1">
        <p:scale>
          <a:sx n="71" d="100"/>
          <a:sy n="71" d="100"/>
        </p:scale>
        <p:origin x="90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2F02DCD-F7B3-4DFB-9130-A0252A68407C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fld id="{74A3D9D9-0723-4824-81FC-AAEF8C278D85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64961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 smtClean="0"/>
              <a:t>사진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양화진의 선교사님들의 비에 새겨진 문구</a:t>
            </a:r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B5A0E639-7289-4097-9203-4EAAB110CBE0}" type="slidenum">
              <a:rPr lang="ko-KR" altLang="en-US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11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07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3473A605-216B-47F4-B68A-BBAC66D7F180}" type="slidenum">
              <a:rPr lang="ko-KR" altLang="en-US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605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3174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979CFF25-06F4-42C4-850F-F8D483622249}" type="slidenum">
              <a:rPr lang="ko-KR" altLang="en-US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4646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smtClean="0"/>
              <a:t>이미지출처 </a:t>
            </a:r>
            <a:r>
              <a:rPr lang="en-US" altLang="ko-KR" smtClean="0"/>
              <a:t>: https://m.post.naver.com/viewer/postView.nhn?volumeNo=2885191&amp;memberNo=1817790&amp;vType=VERTICAL</a:t>
            </a:r>
            <a:endParaRPr lang="ko-KR" altLang="en-US" smtClean="0"/>
          </a:p>
        </p:txBody>
      </p:sp>
      <p:sp>
        <p:nvSpPr>
          <p:cNvPr id="225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3EAB4630-F0F7-4B4E-80CB-5269972B057D}" type="slidenum">
              <a:rPr lang="ko-KR" altLang="en-US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0778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35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AE53351E-11E8-407E-9650-097CAFA0916E}" type="slidenum">
              <a:rPr lang="ko-KR" altLang="en-US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353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45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58A543A2-3701-490C-A3A0-B7B250E6EEBD}" type="slidenum">
              <a:rPr lang="ko-KR" altLang="en-US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95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56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FA5A0318-D978-4567-8449-7338CCD94A7F}" type="slidenum">
              <a:rPr lang="ko-KR" altLang="en-US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142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66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DAE11313-AB40-4181-B6C7-1B2D767B790E}" type="slidenum">
              <a:rPr lang="ko-KR" altLang="en-US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9628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765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CD15858B-C206-4E3A-A089-D6C4809E7518}" type="slidenum">
              <a:rPr lang="ko-KR" altLang="en-US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316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86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BF0D047C-CC3E-4561-9624-C54FE5052270}" type="slidenum">
              <a:rPr lang="ko-KR" altLang="en-US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7551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970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0885A95D-73DB-4427-88D4-AE76BF76F712}" type="slidenum">
              <a:rPr lang="ko-KR" altLang="en-US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524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522B0-DFB4-41D3-8968-4119D5F996BA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E8095-761C-4663-B432-938744ECE819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8253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4F80D-8459-4AE6-8AB3-32C7D539DF46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A0A883-416E-4E0C-A380-A2A7DCDF471D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181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1FDB-45F9-48A5-A6F5-69E409B3610A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60E1A-BDE7-4585-AD4E-E072127D0136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31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232EC-7C92-45A6-B78E-05E65DC3EC4E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5B967-F3F3-475D-BF82-E5CDF60441C8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910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61B03-0329-4A2F-A3E2-31EBABE6721F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F476C-87F0-4E81-8E10-AEF7EF0477B0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514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41E89-D349-4244-9A2B-03D33C85377D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323C9-FA27-4879-AB5C-D9B387368D3C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789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1ECEA-370B-481E-906B-209C9B116450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C5C58-EB4D-411E-AA25-9BF642FFC11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48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6896D-9059-482A-9013-ABA889587096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2461B-E935-42E4-B576-87985349A82B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2145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E219E-2A66-4BE9-AF7F-CF431BF48A11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F388B-76ED-4A3D-BE75-DBF917A4CD26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8734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79A84-5E7A-4A20-AB1E-E62956687D2C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593D1-AFCE-4117-AAC6-2684680F0D0B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2661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DD054-025B-4611-8EBF-DBBF3035BBF5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F4D3F-0DA8-4686-B0A8-E12B2034C9E4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953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FA7C6F-30F7-4728-B44A-0B8B33F86DB8}" type="datetimeFigureOut">
              <a:rPr lang="ko-KR" altLang="en-US"/>
              <a:pPr>
                <a:defRPr/>
              </a:pPr>
              <a:t>2019-08-30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815A23A-A7E4-4F48-93F0-3A2D3A1B3A4D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-5680"/>
            <a:ext cx="12192000" cy="617788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35325" y="4692650"/>
            <a:ext cx="6432550" cy="936625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ja-JP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lang="en-US" altLang="ko-KR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2:1-13</a:t>
            </a:r>
            <a:endParaRPr lang="en-US" altLang="ko-KR" sz="5400" b="1" dirty="0" smtClean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M" pitchFamily="18" charset="-127"/>
              <a:ea typeface="HY강M" pitchFamily="18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44704" y="2123298"/>
            <a:ext cx="12281408" cy="2246623"/>
          </a:xfrm>
          <a:extLst/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defRPr/>
            </a:pPr>
            <a:r>
              <a:rPr lang="ko-KR" altLang="en-US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en-US" altLang="ko-KR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/>
            </a:r>
            <a:br>
              <a:rPr lang="en-US" altLang="ko-KR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en-US" altLang="ko-KR" sz="53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en-US" altLang="ko-KR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つのきそ</a:t>
            </a:r>
            <a:r>
              <a:rPr lang="ko-KR" altLang="en-US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（マルコのおくじょうの</a:t>
            </a:r>
            <a:r>
              <a:rPr lang="ja-JP" altLang="en-US" sz="53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</a:t>
            </a:r>
            <a:r>
              <a:rPr lang="ja-JP" altLang="en-US" sz="5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r>
              <a:rPr lang="en-US" altLang="ko-KR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80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ふくいんの</a:t>
            </a:r>
            <a:r>
              <a:rPr lang="ja-JP" altLang="en-US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りゆうを　</a:t>
            </a:r>
            <a:r>
              <a:rPr lang="en-US" altLang="ja-JP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8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80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しる　ひとびと</a:t>
            </a:r>
            <a:r>
              <a:rPr lang="ko-KR" altLang="en-US" sz="73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endParaRPr lang="ko-KR" altLang="en-US" sz="78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6" name="부제목 2"/>
          <p:cNvSpPr txBox="1">
            <a:spLocks/>
          </p:cNvSpPr>
          <p:nvPr/>
        </p:nvSpPr>
        <p:spPr bwMode="auto">
          <a:xfrm>
            <a:off x="152400" y="371165"/>
            <a:ext cx="2670175" cy="93662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0" indent="0" algn="ctr" rtl="0" eaLnBrk="0" fontAlgn="base" latinLnBrk="1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latinLnBrk="1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1</a:t>
            </a:r>
            <a:r>
              <a:rPr lang="ja-JP" altLang="en-US" sz="54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ea"/>
              </a:rPr>
              <a:t>か</a:t>
            </a:r>
            <a:endParaRPr lang="en-US" altLang="ko-KR" sz="5400" b="1" dirty="0" smtClean="0">
              <a:solidFill>
                <a:srgbClr val="002060"/>
              </a:solidFill>
              <a:effectLst>
                <a:glow rad="635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양쪽 모서리가 둥근 사각형 4"/>
          <p:cNvSpPr/>
          <p:nvPr/>
        </p:nvSpPr>
        <p:spPr>
          <a:xfrm>
            <a:off x="264695" y="215282"/>
            <a:ext cx="9148246" cy="177831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マルコの　おくじょうの　</a:t>
            </a:r>
            <a:r>
              <a:rPr lang="ja-JP" altLang="en-US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</a:t>
            </a:r>
            <a:endParaRPr lang="en-US" altLang="ko-KR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8100" y="1589088"/>
            <a:ext cx="10166350" cy="5089525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-109538"/>
            <a:ext cx="12706351" cy="728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663" y="1924050"/>
            <a:ext cx="249237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509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65097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3725" y="2914650"/>
            <a:ext cx="2427288" cy="3943350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rgbClr val="FFFF0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551203" y="332655"/>
            <a:ext cx="9564347" cy="16978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ko-KR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　</a:t>
            </a:r>
            <a:r>
              <a:rPr lang="ja-JP" altLang="en-US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</a:t>
            </a:r>
            <a:r>
              <a:rPr lang="ja-JP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いやくを　</a:t>
            </a:r>
            <a:endParaRPr lang="en-US" altLang="ja-JP" sz="60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しる　もの</a:t>
            </a:r>
            <a:endParaRPr lang="en-US" altLang="ko-KR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876300"/>
            <a:ext cx="7478713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양쪽 모서리가 둥근 사각형 4"/>
          <p:cNvSpPr/>
          <p:nvPr/>
        </p:nvSpPr>
        <p:spPr>
          <a:xfrm>
            <a:off x="264694" y="215282"/>
            <a:ext cx="4937927" cy="177831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</a:t>
            </a:r>
            <a:endParaRPr lang="en-US" altLang="ko-KR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388938"/>
            <a:ext cx="517048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양쪽 모서리가 둥근 사각형 4"/>
          <p:cNvSpPr/>
          <p:nvPr/>
        </p:nvSpPr>
        <p:spPr>
          <a:xfrm>
            <a:off x="1237128" y="215282"/>
            <a:ext cx="5810057" cy="177831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en-US" altLang="ko-KR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esktop\말씀기도전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1058863"/>
            <a:ext cx="7377112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양쪽 모서리가 둥근 사각형 4"/>
          <p:cNvSpPr/>
          <p:nvPr/>
        </p:nvSpPr>
        <p:spPr>
          <a:xfrm>
            <a:off x="264695" y="215282"/>
            <a:ext cx="5006552" cy="1963142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</a:t>
            </a:r>
            <a:endParaRPr lang="en-US" altLang="ja-JP" sz="6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みたし</a:t>
            </a:r>
            <a:endParaRPr lang="en-US" altLang="ko-KR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271247" y="2884917"/>
            <a:ext cx="114300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79140" y="5634301"/>
            <a:ext cx="1380565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663952" y="5172636"/>
            <a:ext cx="138952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でんどう</a:t>
            </a:r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285750" y="332655"/>
            <a:ext cx="11734799" cy="18188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ko-KR" sz="66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 </a:t>
            </a:r>
            <a:r>
              <a:rPr lang="ja-JP" altLang="en-US" sz="66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いのりに　</a:t>
            </a:r>
            <a:endParaRPr lang="en-US" altLang="ja-JP" sz="6600" b="1" spc="-10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600" b="1" spc="-1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600" b="1" spc="-1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せんねん　する　もの</a:t>
            </a:r>
            <a:endParaRPr lang="en-US" altLang="ko-KR" sz="6600" b="1" spc="-1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638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2347913"/>
            <a:ext cx="2443162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2290763"/>
            <a:ext cx="49530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4524375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4916403" y="260648"/>
            <a:ext cx="6730165" cy="1491952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206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くなんの　ときを　しる　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ひとびと</a:t>
            </a:r>
            <a:endParaRPr lang="en-US" altLang="ko-KR" sz="45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4916403" y="2618686"/>
            <a:ext cx="5924552" cy="1338753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206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みらいを　しる　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ひとびと</a:t>
            </a:r>
            <a:endParaRPr lang="en-US" altLang="ko-KR" sz="45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4916403" y="4713297"/>
            <a:ext cx="6730165" cy="1270407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206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そののち　</a:t>
            </a:r>
            <a:r>
              <a:rPr lang="ja-JP" altLang="en-US" sz="50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endParaRPr lang="en-US" altLang="ja-JP" sz="50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うんどうが　はじまる</a:t>
            </a:r>
            <a:endParaRPr lang="en-US" altLang="ko-KR" sz="45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8437" name="Picture 2" descr="C:\Users\Administrator\Desktop\학원복음화\2019\7월학원복음화\제30과 달란트의내용\7월 학원복음화 - 30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74604" y="359941"/>
            <a:ext cx="3201377" cy="2931367"/>
          </a:xfrm>
          <a:solidFill>
            <a:schemeClr val="bg1">
              <a:alpha val="50000"/>
            </a:schemeClr>
          </a:solidFill>
          <a:extLst/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たいしつ</a:t>
            </a:r>
            <a:r>
              <a:rPr lang="ko-KR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2800350" y="1235075"/>
            <a:ext cx="120015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 bwMode="auto">
          <a:xfrm>
            <a:off x="4000500" y="564509"/>
            <a:ext cx="3162300" cy="216999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anchor="b"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ja-JP" altLang="en-US" sz="4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en-US" altLang="ko-KR" sz="4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ja-JP" altLang="en-US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しへん</a:t>
            </a:r>
            <a:r>
              <a:rPr lang="en-US" altLang="ko-KR" sz="28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78:70-72</a:t>
            </a:r>
            <a:endParaRPr lang="en-US" altLang="ko-KR" sz="2800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7162800" y="1157288"/>
            <a:ext cx="1200150" cy="1181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9" name="제목 1"/>
          <p:cNvSpPr txBox="1">
            <a:spLocks/>
          </p:cNvSpPr>
          <p:nvPr/>
        </p:nvSpPr>
        <p:spPr bwMode="auto">
          <a:xfrm>
            <a:off x="8175812" y="300251"/>
            <a:ext cx="3673287" cy="290697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anchor="b"/>
          <a:lstStyle>
            <a:lvl1pPr algn="ctr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ct val="130000"/>
              </a:lnSpc>
              <a:defRPr/>
            </a:pPr>
            <a:r>
              <a:rPr lang="ja-JP" altLang="en-US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</a:t>
            </a:r>
            <a:endParaRPr lang="en-US" altLang="ja-JP" b="1" dirty="0" smtClean="0">
              <a:ln w="1778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ja-JP" altLang="en-US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ふくいんか</a:t>
            </a:r>
            <a:r>
              <a:rPr lang="ko-KR" altLang="en-US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/>
              </a:solidFill>
              <a:latin typeface="맑은 고딕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12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2999214" y="733067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2063552" y="723306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3719738" y="723306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5009063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6578002" y="723306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7412964" y="723306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8601621" y="71198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9270870" y="752512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5613797" y="723306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811516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856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 smtClean="0">
                <a:solidFill>
                  <a:srgbClr val="00B0F0"/>
                </a:solidFill>
                <a:latin typeface="ＭＳ Ｐゴシック" panose="020B0600070205080204" pitchFamily="50" charset="-128"/>
              </a:rPr>
              <a:t>５つのきそ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－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ふくいんの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　りゆうを　しる　ひとびと</a:t>
            </a:r>
            <a:endParaRPr lang="en-US" altLang="ja-JP" sz="28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　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806578" y="5085185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750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-99391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078" y="843017"/>
            <a:ext cx="3245348" cy="4548657"/>
          </a:xfrm>
          <a:extLst/>
        </p:spPr>
        <p:txBody>
          <a:bodyPr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</a:t>
            </a:r>
            <a: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6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じゅん</a:t>
            </a: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び</a:t>
            </a:r>
            <a:r>
              <a:rPr lang="ko-KR" altLang="en-US" sz="6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endParaRPr lang="ko-KR" altLang="en-US" sz="66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763" y="-792575"/>
            <a:ext cx="6577655" cy="7819839"/>
          </a:xfrm>
          <a:prstGeom prst="rect">
            <a:avLst/>
          </a:prstGeom>
        </p:spPr>
      </p:pic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501" y="2912165"/>
            <a:ext cx="2541667" cy="3482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Administrator\Desktop\학원복음화\2019\6월 학원복음화\22과\22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866900"/>
            <a:ext cx="9829800" cy="528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551203" y="332655"/>
            <a:ext cx="9171021" cy="15342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ko-KR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　まつりの　いみ</a:t>
            </a:r>
            <a:endParaRPr lang="en-US" altLang="ko-KR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403412" y="332655"/>
            <a:ext cx="6952129" cy="18811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ja-JP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ふくいんを　かいふく</a:t>
            </a:r>
            <a:endParaRPr lang="en-US" altLang="ko-KR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388938"/>
            <a:ext cx="5170487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y Pictures\1복음그림\흑암결박 정시기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69" y="1436687"/>
            <a:ext cx="5892800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551203" y="332655"/>
            <a:ext cx="7449797" cy="137512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いのりを　かいふく</a:t>
            </a:r>
            <a:endParaRPr lang="en-US" altLang="ko-KR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y Pictures\1학원복음화\1-12디모데전서\렘넌트 방향 리더 주권 인도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98419" y="2493766"/>
            <a:ext cx="6552694" cy="4121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모서리가 둥근 직사각형 5"/>
          <p:cNvSpPr/>
          <p:nvPr/>
        </p:nvSpPr>
        <p:spPr>
          <a:xfrm>
            <a:off x="551203" y="332655"/>
            <a:ext cx="6090229" cy="18811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ミッションを　</a:t>
            </a:r>
            <a:endParaRPr lang="en-US" altLang="ja-JP" sz="6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かいふく</a:t>
            </a:r>
            <a:endParaRPr lang="en-US" altLang="ko-KR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아래쪽 화살표 3"/>
          <p:cNvSpPr/>
          <p:nvPr/>
        </p:nvSpPr>
        <p:spPr>
          <a:xfrm rot="574493">
            <a:off x="6635888" y="2930909"/>
            <a:ext cx="5384508" cy="1532983"/>
          </a:xfrm>
          <a:prstGeom prst="downArrow">
            <a:avLst>
              <a:gd name="adj1" fmla="val 82662"/>
              <a:gd name="adj2" fmla="val 32253"/>
            </a:avLst>
          </a:prstGeom>
          <a:solidFill>
            <a:srgbClr val="5DB6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もっとも　よわい　ものが　</a:t>
            </a:r>
            <a:endParaRPr lang="en-US" altLang="ja-JP" sz="2800" dirty="0" smtClean="0">
              <a:solidFill>
                <a:schemeClr val="tx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2800" dirty="0" smtClean="0">
                <a:solidFill>
                  <a:schemeClr val="tx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きょうこくと　なる</a:t>
            </a:r>
            <a:endParaRPr lang="ko-KR" altLang="en-US" sz="2800" dirty="0">
              <a:solidFill>
                <a:schemeClr val="tx2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5" name="아래쪽 화살표 4"/>
          <p:cNvSpPr/>
          <p:nvPr/>
        </p:nvSpPr>
        <p:spPr>
          <a:xfrm rot="574493">
            <a:off x="6635890" y="4803117"/>
            <a:ext cx="5384508" cy="1532983"/>
          </a:xfrm>
          <a:prstGeom prst="downArrow">
            <a:avLst>
              <a:gd name="adj1" fmla="val 82662"/>
              <a:gd name="adj2" fmla="val 32253"/>
            </a:avLst>
          </a:prstGeom>
          <a:solidFill>
            <a:srgbClr val="543EF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ときが　くれば、</a:t>
            </a:r>
            <a:endParaRPr lang="en-US" altLang="ja-JP" sz="2800" spc="-15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28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わたし、しゅが</a:t>
            </a:r>
            <a:r>
              <a:rPr lang="ja-JP" altLang="en-US" sz="28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、すみやか</a:t>
            </a:r>
            <a:r>
              <a:rPr lang="ja-JP" altLang="en-US" sz="28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endParaRPr lang="en-US" altLang="ja-JP" sz="2800" spc="-15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2800" spc="-15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</a:t>
            </a:r>
            <a:r>
              <a:rPr lang="ja-JP" altLang="en-US" sz="2800" spc="-15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をする</a:t>
            </a:r>
            <a:endParaRPr lang="ko-KR" altLang="en-US" sz="2800" spc="-150" dirty="0">
              <a:solidFill>
                <a:schemeClr val="bg1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sp>
        <p:nvSpPr>
          <p:cNvPr id="7" name="아래쪽 화살표 6"/>
          <p:cNvSpPr/>
          <p:nvPr/>
        </p:nvSpPr>
        <p:spPr>
          <a:xfrm rot="574493">
            <a:off x="6639555" y="1031541"/>
            <a:ext cx="5384508" cy="1577071"/>
          </a:xfrm>
          <a:prstGeom prst="downArrow">
            <a:avLst>
              <a:gd name="adj1" fmla="val 82662"/>
              <a:gd name="adj2" fmla="val 32253"/>
            </a:avLst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dirty="0" smtClean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もっとも　ちいさい　ものが　しぞくとなる</a:t>
            </a:r>
            <a:endParaRPr lang="ko-KR" altLang="en-US" sz="2800" dirty="0">
              <a:solidFill>
                <a:srgbClr val="FFFF00"/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312820" y="376553"/>
            <a:ext cx="10350698" cy="14903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ko-KR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３つの　じけんの　いみ</a:t>
            </a:r>
            <a:endParaRPr lang="en-US" altLang="ko-KR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195" name="Picture 3" descr="C:\Users\Administrator\Desktop\그림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66900"/>
            <a:ext cx="86106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양쪽 모서리가 둥근 사각형 4"/>
          <p:cNvSpPr/>
          <p:nvPr/>
        </p:nvSpPr>
        <p:spPr>
          <a:xfrm>
            <a:off x="0" y="685929"/>
            <a:ext cx="5557882" cy="177831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カルバリの</a:t>
            </a:r>
            <a:r>
              <a:rPr lang="ja-JP" altLang="en-US" sz="6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おか</a:t>
            </a:r>
            <a:endParaRPr lang="en-US" altLang="ko-KR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216" y="215282"/>
            <a:ext cx="7536760" cy="5935199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양쪽 모서리가 둥근 사각형 4"/>
          <p:cNvSpPr/>
          <p:nvPr/>
        </p:nvSpPr>
        <p:spPr>
          <a:xfrm>
            <a:off x="264694" y="215282"/>
            <a:ext cx="5114130" cy="177831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オリーブ</a:t>
            </a:r>
            <a:endParaRPr lang="en-US" altLang="ja-JP" sz="6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6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や</a:t>
            </a:r>
            <a:r>
              <a:rPr lang="ja-JP" altLang="en-US" sz="6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</a:t>
            </a:r>
            <a:endParaRPr lang="en-US" altLang="ko-KR" sz="6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24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0"/>
            <a:ext cx="8135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4405</TotalTime>
  <Words>126</Words>
  <Application>Microsoft Office PowerPoint</Application>
  <PresentationFormat>ワイド画面</PresentationFormat>
  <Paragraphs>70</Paragraphs>
  <Slides>18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5" baseType="lpstr">
      <vt:lpstr>맑은 고딕</vt:lpstr>
      <vt:lpstr>Arial</vt:lpstr>
      <vt:lpstr>HY강M</vt:lpstr>
      <vt:lpstr>HY견고딕</vt:lpstr>
      <vt:lpstr>HY울릉도B</vt:lpstr>
      <vt:lpstr>KT&amp;G 상상제목OTF B</vt:lpstr>
      <vt:lpstr>Office 테마</vt:lpstr>
      <vt:lpstr>     5つのきそ （マルコのおくじょうのま）   ふくいんの　りゆうを　 　　　　　　　しる　ひとびと   </vt:lpstr>
      <vt:lpstr>サミット うつわ じゅんび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サミット たいしつ  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김반군</dc:creator>
  <cp:lastModifiedBy>佐々木智香子</cp:lastModifiedBy>
  <cp:revision>87</cp:revision>
  <dcterms:created xsi:type="dcterms:W3CDTF">2016-02-12T15:01:59Z</dcterms:created>
  <dcterms:modified xsi:type="dcterms:W3CDTF">2019-08-30T01:52:50Z</dcterms:modified>
</cp:coreProperties>
</file>