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81" r:id="rId2"/>
    <p:sldId id="321" r:id="rId3"/>
    <p:sldId id="317" r:id="rId4"/>
    <p:sldId id="284" r:id="rId5"/>
    <p:sldId id="287" r:id="rId6"/>
    <p:sldId id="305" r:id="rId7"/>
    <p:sldId id="306" r:id="rId8"/>
    <p:sldId id="319" r:id="rId9"/>
    <p:sldId id="320" r:id="rId10"/>
    <p:sldId id="308" r:id="rId11"/>
    <p:sldId id="290" r:id="rId12"/>
    <p:sldId id="312" r:id="rId13"/>
    <p:sldId id="313" r:id="rId14"/>
    <p:sldId id="309" r:id="rId15"/>
    <p:sldId id="315" r:id="rId16"/>
    <p:sldId id="322" r:id="rId17"/>
    <p:sldId id="318" r:id="rId18"/>
    <p:sldId id="323" r:id="rId19"/>
  </p:sldIdLst>
  <p:sldSz cx="12192000" cy="6858000"/>
  <p:notesSz cx="6858000" cy="9144000"/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맑은 고딕" panose="020B0503020000020004" pitchFamily="34" charset="-127"/>
        <a:ea typeface="맑은 고딕" panose="020B0503020000020004" pitchFamily="34" charset="-127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맑은 고딕" panose="020B0503020000020004" pitchFamily="34" charset="-127"/>
        <a:ea typeface="맑은 고딕" panose="020B0503020000020004" pitchFamily="34" charset="-127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맑은 고딕" panose="020B0503020000020004" pitchFamily="34" charset="-127"/>
        <a:ea typeface="맑은 고딕" panose="020B0503020000020004" pitchFamily="34" charset="-127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맑은 고딕" panose="020B0503020000020004" pitchFamily="34" charset="-127"/>
        <a:ea typeface="맑은 고딕" panose="020B0503020000020004" pitchFamily="34" charset="-127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맑은 고딕" panose="020B0503020000020004" pitchFamily="34" charset="-127"/>
        <a:ea typeface="맑은 고딕" panose="020B0503020000020004" pitchFamily="34" charset="-127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맑은 고딕" panose="020B0503020000020004" pitchFamily="34" charset="-127"/>
        <a:ea typeface="맑은 고딕" panose="020B0503020000020004" pitchFamily="34" charset="-127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맑은 고딕" panose="020B0503020000020004" pitchFamily="34" charset="-127"/>
        <a:ea typeface="맑은 고딕" panose="020B0503020000020004" pitchFamily="34" charset="-127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맑은 고딕" panose="020B0503020000020004" pitchFamily="34" charset="-127"/>
        <a:ea typeface="맑은 고딕" panose="020B0503020000020004" pitchFamily="34" charset="-127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맑은 고딕" panose="020B0503020000020004" pitchFamily="34" charset="-127"/>
        <a:ea typeface="맑은 고딕" panose="020B0503020000020004" pitchFamily="34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8E6"/>
    <a:srgbClr val="949494"/>
    <a:srgbClr val="5C5C5C"/>
    <a:srgbClr val="434343"/>
    <a:srgbClr val="1E1C1C"/>
    <a:srgbClr val="000000"/>
    <a:srgbClr val="006400"/>
    <a:srgbClr val="007A00"/>
    <a:srgbClr val="008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60" autoAdjust="0"/>
    <p:restoredTop sz="92266" autoAdjust="0"/>
  </p:normalViewPr>
  <p:slideViewPr>
    <p:cSldViewPr snapToGrid="0">
      <p:cViewPr varScale="1">
        <p:scale>
          <a:sx n="71" d="100"/>
          <a:sy n="71" d="100"/>
        </p:scale>
        <p:origin x="90" y="6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latinLnBrk="1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latinLnBrk="1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022CBA1A-FBF7-40F7-9850-F5194A969A48}" type="datetimeFigureOut">
              <a:rPr lang="ko-KR" altLang="en-US"/>
              <a:pPr>
                <a:defRPr/>
              </a:pPr>
              <a:t>2019-09-07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 smtClean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latinLnBrk="1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200"/>
            </a:lvl1pPr>
          </a:lstStyle>
          <a:p>
            <a:fld id="{A2EF1CA5-838C-4D00-9DA3-C01F61B139B8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768912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ko-KR" altLang="en-US" smtClean="0"/>
              <a:t>사진 </a:t>
            </a:r>
            <a:r>
              <a:rPr lang="en-US" altLang="ko-KR" smtClean="0"/>
              <a:t>: </a:t>
            </a:r>
            <a:r>
              <a:rPr lang="ko-KR" altLang="en-US" smtClean="0"/>
              <a:t>양화진의 선교사님들의 비에 새겨진 문구</a:t>
            </a:r>
          </a:p>
        </p:txBody>
      </p:sp>
      <p:sp>
        <p:nvSpPr>
          <p:cNvPr id="2150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fld id="{6D78AA9D-D832-4973-A7FC-BE1942F72C6C}" type="slidenum">
              <a:rPr lang="ko-KR" altLang="en-US"/>
              <a:pPr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963852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3072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fld id="{74E069A1-271E-4A60-A9EF-DC3E20EBADD8}" type="slidenum">
              <a:rPr lang="ko-KR" altLang="en-US"/>
              <a:pPr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23514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3174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fld id="{09D0C682-7F62-4B4B-8298-EBF7BF9ABE0F}" type="slidenum">
              <a:rPr lang="ko-KR" altLang="en-US"/>
              <a:pPr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548032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32772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fld id="{FEA7F674-F650-4EDB-917F-9EA349C06E94}" type="slidenum">
              <a:rPr lang="ko-KR" altLang="en-US"/>
              <a:pPr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54414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ko-KR" altLang="en-US" smtClean="0"/>
              <a:t>이미지출처 </a:t>
            </a:r>
            <a:r>
              <a:rPr lang="en-US" altLang="ko-KR" smtClean="0"/>
              <a:t>: https://m.post.naver.com/viewer/postView.nhn?volumeNo=2885191&amp;memberNo=1817790&amp;vType=VERTICAL</a:t>
            </a:r>
            <a:endParaRPr lang="ko-KR" altLang="en-US" smtClean="0"/>
          </a:p>
        </p:txBody>
      </p:sp>
      <p:sp>
        <p:nvSpPr>
          <p:cNvPr id="22532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fld id="{3EAB4630-F0F7-4B4E-80CB-5269972B057D}" type="slidenum">
              <a:rPr lang="ko-KR" altLang="en-US"/>
              <a:pPr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12924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2355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fld id="{B30CCA73-DE21-4292-A296-C5CDAA578C3E}" type="slidenum">
              <a:rPr lang="ko-KR" altLang="en-US"/>
              <a:pPr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3471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2458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fld id="{E1DD9294-DCA2-4CFB-A489-F09FEFB7BA65}" type="slidenum">
              <a:rPr lang="ko-KR" altLang="en-US"/>
              <a:pPr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229066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2560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fld id="{3E68C9E8-E4E9-480D-8610-A0670C488326}" type="slidenum">
              <a:rPr lang="ko-KR" altLang="en-US"/>
              <a:pPr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49032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2662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fld id="{393FDC3D-042E-44D0-92E6-B386EFDDEA1B}" type="slidenum">
              <a:rPr lang="ko-KR" altLang="en-US"/>
              <a:pPr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91624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27652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fld id="{7164B944-4A50-4CE7-8C82-234EEC2399A2}" type="slidenum">
              <a:rPr lang="ko-KR" altLang="en-US"/>
              <a:pPr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85875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2867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fld id="{758F8A19-2FF1-49FE-9375-7D7AC7209AD1}" type="slidenum">
              <a:rPr lang="ko-KR" altLang="en-US"/>
              <a:pPr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331997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2970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fld id="{97AD832D-04AE-4597-BAAC-54F23C9294C4}" type="slidenum">
              <a:rPr lang="ko-KR" altLang="en-US"/>
              <a:pPr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19443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929B5-5EA0-46B4-A6E6-92179E32656B}" type="datetimeFigureOut">
              <a:rPr lang="ko-KR" altLang="en-US"/>
              <a:pPr>
                <a:defRPr/>
              </a:pPr>
              <a:t>2019-09-07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C3AC61-2389-4558-A2D0-D4FA28BBBD9A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5166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40204-99BA-4B46-810D-2B4F8A38499F}" type="datetimeFigureOut">
              <a:rPr lang="ko-KR" altLang="en-US"/>
              <a:pPr>
                <a:defRPr/>
              </a:pPr>
              <a:t>2019-09-07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D93A26-8D1F-4B59-9B16-E71CBF750808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53801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5E50BC-0426-4E4E-AD28-17E9A5688A55}" type="datetimeFigureOut">
              <a:rPr lang="ko-KR" altLang="en-US"/>
              <a:pPr>
                <a:defRPr/>
              </a:pPr>
              <a:t>2019-09-07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5D8BF8-03B6-48A9-B74D-DD92E71B4083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48446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7738A-9E16-4526-8270-406BE00FC3D3}" type="datetimeFigureOut">
              <a:rPr lang="ko-KR" altLang="en-US"/>
              <a:pPr>
                <a:defRPr/>
              </a:pPr>
              <a:t>2019-09-07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8873A9-B7D0-4A7E-A8DB-1D1B08168D9F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21461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51D23-C9A5-456E-9F85-360992AC8D32}" type="datetimeFigureOut">
              <a:rPr lang="ko-KR" altLang="en-US"/>
              <a:pPr>
                <a:defRPr/>
              </a:pPr>
              <a:t>2019-09-07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FC1D35-E8F1-4281-B748-58FAEA9B30CA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1752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B5DE4-7D55-4875-A83C-8286FB7E845B}" type="datetimeFigureOut">
              <a:rPr lang="ko-KR" altLang="en-US"/>
              <a:pPr>
                <a:defRPr/>
              </a:pPr>
              <a:t>2019-09-07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52A227-FA34-4A38-BB55-9BE34DE6D337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55427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A14B3-9895-467A-818E-6A096C4E69A4}" type="datetimeFigureOut">
              <a:rPr lang="ko-KR" altLang="en-US"/>
              <a:pPr>
                <a:defRPr/>
              </a:pPr>
              <a:t>2019-09-07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5DD488-C6B6-4696-8B0C-2B8CA3B2648D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70515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C5309C-0976-4901-8348-026629ED10A5}" type="datetimeFigureOut">
              <a:rPr lang="ko-KR" altLang="en-US"/>
              <a:pPr>
                <a:defRPr/>
              </a:pPr>
              <a:t>2019-09-07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F1C897-0E7D-4A53-9551-51FA95C49AE1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50976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2BD1F2-CA0D-4D17-9181-52FCB76E2B34}" type="datetimeFigureOut">
              <a:rPr lang="ko-KR" altLang="en-US"/>
              <a:pPr>
                <a:defRPr/>
              </a:pPr>
              <a:t>2019-09-07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1862B5-7FA8-4D23-A494-7A1AD910091F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2147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2E7C8-3FF5-4686-83BE-5F01038EA806}" type="datetimeFigureOut">
              <a:rPr lang="ko-KR" altLang="en-US"/>
              <a:pPr>
                <a:defRPr/>
              </a:pPr>
              <a:t>2019-09-07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BF7EBD-C1B8-4BF0-93D1-0E8BD4F9ABBF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11163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549B5-75AA-4B48-9613-45C806052790}" type="datetimeFigureOut">
              <a:rPr lang="ko-KR" altLang="en-US"/>
              <a:pPr>
                <a:defRPr/>
              </a:pPr>
              <a:t>2019-09-07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5CAB77-14DC-49A3-8C1D-3B2149669AB5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95954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B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1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8E9E501-63B3-45D7-AD5F-3BCDF4F92435}" type="datetimeFigureOut">
              <a:rPr lang="ko-KR" altLang="en-US"/>
              <a:pPr>
                <a:defRPr/>
              </a:pPr>
              <a:t>2019-09-07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latinLnBrk="1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666061F5-92EF-4A44-BA8E-F21413C36DBE}" type="slidenum">
              <a:rPr lang="ko-KR" altLang="en-US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</a:defRPr>
      </a:lvl2pPr>
      <a:lvl3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</a:defRPr>
      </a:lvl3pPr>
      <a:lvl4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</a:defRPr>
      </a:lvl4pPr>
      <a:lvl5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</a:defRPr>
      </a:lvl5pPr>
      <a:lvl6pPr marL="457200" algn="l" rtl="0" fontAlgn="base" latinLnBrk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</a:defRPr>
      </a:lvl6pPr>
      <a:lvl7pPr marL="914400" algn="l" rtl="0" fontAlgn="base" latinLnBrk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</a:defRPr>
      </a:lvl7pPr>
      <a:lvl8pPr marL="1371600" algn="l" rtl="0" fontAlgn="base" latinLnBrk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</a:defRPr>
      </a:lvl8pPr>
      <a:lvl9pPr marL="1828800" algn="l" rtl="0" fontAlgn="base" latinLnBrk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</a:defRPr>
      </a:lvl9pPr>
    </p:titleStyle>
    <p:bodyStyle>
      <a:lvl1pPr marL="228600" indent="-228600" algn="l" rtl="0" eaLnBrk="0" fontAlgn="base" latinLnBrk="1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latinLnBrk="1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C:\Users\Administrator\Desktop\학원복음화\2019\9월학원복음화\35과  1과\201909-1과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9088"/>
            <a:ext cx="12192000" cy="815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935288" y="4559300"/>
            <a:ext cx="5583237" cy="936625"/>
          </a:xfrm>
          <a:solidFill>
            <a:schemeClr val="bg1">
              <a:alpha val="80000"/>
            </a:schemeClr>
          </a:solidFill>
        </p:spPr>
        <p:txBody>
          <a:bodyPr>
            <a:normAutofit/>
          </a:bodyPr>
          <a:lstStyle/>
          <a:p>
            <a:pPr>
              <a:buFont typeface="Arial" charset="0"/>
              <a:buNone/>
              <a:defRPr/>
            </a:pPr>
            <a:r>
              <a:rPr lang="ja-JP" altLang="en-US" sz="5400" b="1" dirty="0" smtClean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しと</a:t>
            </a:r>
            <a:r>
              <a:rPr lang="ko-KR" altLang="en-US" sz="5400" b="1" dirty="0" smtClean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itchFamily="18" charset="-127"/>
                <a:ea typeface="HY강M" pitchFamily="18" charset="-127"/>
              </a:rPr>
              <a:t> </a:t>
            </a:r>
            <a:r>
              <a:rPr lang="en-US" altLang="ko-KR" sz="5400" b="1" dirty="0" smtClean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itchFamily="18" charset="-127"/>
                <a:ea typeface="HY강M" pitchFamily="18" charset="-127"/>
              </a:rPr>
              <a:t>2:9-11</a:t>
            </a:r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336885" y="1334127"/>
            <a:ext cx="9553074" cy="2478505"/>
          </a:xfrm>
          <a:solidFill>
            <a:schemeClr val="bg1">
              <a:alpha val="80000"/>
            </a:schemeClr>
          </a:solidFill>
          <a:extLst/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defRPr/>
            </a:pPr>
            <a:r>
              <a:rPr lang="en-US" altLang="ko-KR" sz="54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66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</a:t>
            </a:r>
            <a:r>
              <a:rPr lang="en-US" altLang="ko-KR" sz="54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66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5</a:t>
            </a:r>
            <a:r>
              <a:rPr lang="ja-JP" altLang="en-US" sz="54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66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つのきそ</a:t>
            </a:r>
            <a:r>
              <a:rPr lang="ko-KR" altLang="en-US" sz="54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66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en-US" altLang="ko-KR" sz="54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ko-KR" sz="54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altLang="ko-KR" sz="72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72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ただを　しる　ひとびと</a:t>
            </a:r>
            <a:r>
              <a:rPr lang="ko-KR" altLang="en-US" sz="6600" b="1" dirty="0" smtClean="0">
                <a:ln w="18000">
                  <a:solidFill>
                    <a:srgbClr val="D60093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7030A0">
                        <a:tint val="66000"/>
                        <a:satMod val="160000"/>
                      </a:srgbClr>
                    </a:gs>
                    <a:gs pos="50000">
                      <a:srgbClr val="7030A0">
                        <a:tint val="44500"/>
                        <a:satMod val="160000"/>
                      </a:srgbClr>
                    </a:gs>
                    <a:gs pos="100000">
                      <a:srgbClr val="7030A0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latin typeface="ＭＳ Ｐゴシック" panose="020B0600070205080204" pitchFamily="50" charset="-128"/>
                <a:ea typeface="(3) 양평군체 B" pitchFamily="18" charset="-127"/>
              </a:rPr>
              <a:t> </a:t>
            </a:r>
            <a:r>
              <a:rPr lang="ko-KR" altLang="en-US" sz="66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7030A0">
                        <a:tint val="66000"/>
                        <a:satMod val="160000"/>
                      </a:srgbClr>
                    </a:gs>
                    <a:gs pos="50000">
                      <a:srgbClr val="7030A0">
                        <a:tint val="44500"/>
                        <a:satMod val="160000"/>
                      </a:srgbClr>
                    </a:gs>
                    <a:gs pos="100000">
                      <a:srgbClr val="7030A0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latin typeface="ＭＳ Ｐゴシック" panose="020B0600070205080204" pitchFamily="50" charset="-128"/>
                <a:ea typeface="(3) 양평군체 B" pitchFamily="18" charset="-127"/>
              </a:rPr>
              <a:t>   </a:t>
            </a:r>
            <a:endParaRPr lang="ko-KR" altLang="en-US" sz="6600" b="1" dirty="0">
              <a:ln w="18000">
                <a:solidFill>
                  <a:schemeClr val="bg1"/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  <p:sp>
        <p:nvSpPr>
          <p:cNvPr id="6" name="부제목 2"/>
          <p:cNvSpPr txBox="1">
            <a:spLocks/>
          </p:cNvSpPr>
          <p:nvPr/>
        </p:nvSpPr>
        <p:spPr bwMode="auto">
          <a:xfrm>
            <a:off x="601579" y="371165"/>
            <a:ext cx="1804737" cy="93662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xtLst/>
        </p:spPr>
        <p:txBody>
          <a:bodyPr>
            <a:normAutofit/>
          </a:bodyPr>
          <a:lstStyle>
            <a:lvl1pPr marL="0" indent="0" algn="ctr" rtl="0" eaLnBrk="0" fontAlgn="base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latinLnBrk="1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latinLnBrk="1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latinLnBrk="1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latinLnBrk="1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54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54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</a:t>
            </a:r>
            <a:endParaRPr lang="en-US" altLang="ko-KR" sz="5400" b="1" dirty="0" smtClean="0">
              <a:solidFill>
                <a:srgbClr val="002060"/>
              </a:solidFill>
              <a:effectLst>
                <a:glow rad="635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2288" y="6681788"/>
            <a:ext cx="3073400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모서리가 둥근 직사각형 4"/>
          <p:cNvSpPr/>
          <p:nvPr/>
        </p:nvSpPr>
        <p:spPr>
          <a:xfrm>
            <a:off x="312820" y="376553"/>
            <a:ext cx="8535345" cy="1490347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65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65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en-US" altLang="ko-KR" sz="65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 </a:t>
            </a:r>
            <a:r>
              <a:rPr lang="ja-JP" altLang="en-US" sz="65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ちらされた　ひとびと</a:t>
            </a:r>
            <a:endParaRPr lang="en-US" altLang="ko-KR" sz="65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0" y="217488"/>
            <a:ext cx="1730375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6900" y="1957388"/>
            <a:ext cx="1573212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4088" y="5048250"/>
            <a:ext cx="1319213" cy="227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27863"/>
            <a:ext cx="1436688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4050" y="2182813"/>
            <a:ext cx="1155700" cy="209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913" y="6948488"/>
            <a:ext cx="1571625" cy="266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643" y="2182228"/>
            <a:ext cx="3469083" cy="342198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2662E-6 1.96305E-6 L -0.03876 -0.346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8" y="-1732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6497E-6 1.63972E-6 L -0.35138 0.0115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75" y="57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5381E-6 -2.59259E-6 L 0.28211 0.004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05" y="20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8449E-6 1.89376E-6 L 0.22753 -0.1304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83" y="-653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9953E-6 4.15704E-6 L 0.15767 -0.3538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83" y="-1769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13061E-7 4.08776E-6 L -0.28932 -0.0295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66" y="-147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5461E-6 4.38799E-7 L 0.02576 -0.387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8" y="-193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양쪽 모서리가 둥근 사각형 4"/>
          <p:cNvSpPr/>
          <p:nvPr/>
        </p:nvSpPr>
        <p:spPr>
          <a:xfrm>
            <a:off x="264693" y="215282"/>
            <a:ext cx="10398825" cy="1373806"/>
          </a:xfrm>
          <a:prstGeom prst="round2Same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せかいから　あつまった　ひとびと</a:t>
            </a:r>
            <a:endParaRPr lang="en-US" altLang="ko-KR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08100" y="1589088"/>
            <a:ext cx="10166350" cy="5089525"/>
          </a:xfrm>
          <a:prstGeom prst="rect">
            <a:avLst/>
          </a:prstGeom>
          <a:noFill/>
          <a:ln>
            <a:noFill/>
          </a:ln>
          <a:effectLst>
            <a:outerShdw blurRad="38100" dist="50799" dir="4139984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양쪽 모서리가 둥근 사각형 4"/>
          <p:cNvSpPr/>
          <p:nvPr/>
        </p:nvSpPr>
        <p:spPr>
          <a:xfrm>
            <a:off x="264694" y="215282"/>
            <a:ext cx="11717756" cy="1761436"/>
          </a:xfrm>
          <a:prstGeom prst="round2Same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6100" b="1" spc="-18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6100" b="1" spc="-18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さいこうの　こたえの　</a:t>
            </a:r>
            <a:r>
              <a:rPr lang="ja-JP" altLang="en-US" sz="6100" b="1" spc="-18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げんばに</a:t>
            </a:r>
            <a:endParaRPr lang="en-US" altLang="ja-JP" sz="6100" b="1" spc="-18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defRPr/>
            </a:pPr>
            <a:r>
              <a:rPr lang="ja-JP" altLang="en-US" sz="6100" b="1" spc="-18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あつまった　ひとびと　</a:t>
            </a:r>
            <a:endParaRPr lang="en-US" altLang="ko-KR" sz="6100" b="1" spc="-18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98788" y="4329113"/>
            <a:ext cx="1614487" cy="2092325"/>
          </a:xfrm>
          <a:prstGeom prst="rect">
            <a:avLst/>
          </a:prstGeom>
          <a:noFill/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4563" y="2992438"/>
            <a:ext cx="1543050" cy="2668587"/>
          </a:xfrm>
          <a:prstGeom prst="rect">
            <a:avLst/>
          </a:prstGeom>
          <a:noFill/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815513" y="3014663"/>
            <a:ext cx="1614487" cy="2624137"/>
          </a:xfrm>
          <a:prstGeom prst="rect">
            <a:avLst/>
          </a:prstGeom>
          <a:noFill/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58088" y="4327525"/>
            <a:ext cx="1614487" cy="2093913"/>
          </a:xfrm>
          <a:prstGeom prst="rect">
            <a:avLst/>
          </a:prstGeom>
          <a:noFill/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57725" y="2274888"/>
            <a:ext cx="1616075" cy="2552700"/>
          </a:xfrm>
          <a:prstGeom prst="rect">
            <a:avLst/>
          </a:prstGeom>
          <a:noFill/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73800" y="2517775"/>
            <a:ext cx="1614488" cy="2222500"/>
          </a:xfrm>
          <a:prstGeom prst="rect">
            <a:avLst/>
          </a:prstGeom>
          <a:noFill/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100" y="1793875"/>
            <a:ext cx="8769350" cy="551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양쪽 모서리가 둥근 사각형 4"/>
          <p:cNvSpPr/>
          <p:nvPr/>
        </p:nvSpPr>
        <p:spPr>
          <a:xfrm>
            <a:off x="264695" y="215281"/>
            <a:ext cx="10193756" cy="1774883"/>
          </a:xfrm>
          <a:prstGeom prst="round2Same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6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6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ふくいんを　あじわう　</a:t>
            </a:r>
            <a:endParaRPr lang="en-US" altLang="ja-JP" sz="66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defRPr/>
            </a:pPr>
            <a:r>
              <a:rPr lang="ja-JP" altLang="en-US" sz="6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6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</a:t>
            </a:r>
            <a:r>
              <a:rPr lang="ja-JP" altLang="en-US" sz="66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さん</a:t>
            </a:r>
            <a:r>
              <a:rPr lang="ja-JP" altLang="en-US" sz="6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ぎょうじん</a:t>
            </a:r>
            <a:endParaRPr lang="en-US" altLang="ko-KR" sz="6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 descr="다민족 렘넌트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738" y="2841625"/>
            <a:ext cx="9566275" cy="401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모서리가 둥근 직사각형 4"/>
          <p:cNvSpPr/>
          <p:nvPr/>
        </p:nvSpPr>
        <p:spPr>
          <a:xfrm>
            <a:off x="551203" y="332655"/>
            <a:ext cx="9466855" cy="1419945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6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3. </a:t>
            </a:r>
            <a:r>
              <a:rPr lang="ja-JP" altLang="en-US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ちらされるべき　ひとびと</a:t>
            </a:r>
            <a:endParaRPr lang="en-US" altLang="ko-KR" sz="6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613"/>
            <a:ext cx="4681538" cy="627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양쪽 모서리가 둥근 사각형 2"/>
          <p:cNvSpPr/>
          <p:nvPr/>
        </p:nvSpPr>
        <p:spPr>
          <a:xfrm>
            <a:off x="4432980" y="362607"/>
            <a:ext cx="5486400" cy="1403132"/>
          </a:xfrm>
          <a:prstGeom prst="round2SameRect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5400" b="1" dirty="0">
                <a:ln w="1905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5400" b="1" dirty="0" smtClean="0">
                <a:ln w="1905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たびびと　であり</a:t>
            </a:r>
            <a:endParaRPr lang="en-US" altLang="ko-KR" sz="5400" b="1" dirty="0">
              <a:ln w="28575" cmpd="sng">
                <a:solidFill>
                  <a:schemeClr val="bg1"/>
                </a:solidFill>
                <a:prstDash val="solid"/>
                <a:miter lim="800000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양쪽 모서리가 둥근 사각형 3"/>
          <p:cNvSpPr/>
          <p:nvPr/>
        </p:nvSpPr>
        <p:spPr>
          <a:xfrm>
            <a:off x="5230906" y="1939158"/>
            <a:ext cx="6494929" cy="2049518"/>
          </a:xfrm>
          <a:prstGeom prst="round2SameRect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5400" b="1" dirty="0">
                <a:ln w="1905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5400" b="1" dirty="0" smtClean="0">
                <a:ln w="1905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せんきょうの　</a:t>
            </a:r>
            <a:endParaRPr lang="en-US" altLang="ja-JP" sz="5400" b="1" dirty="0" smtClean="0">
              <a:ln w="19050" cmpd="sng">
                <a:solidFill>
                  <a:schemeClr val="bg1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defRPr/>
            </a:pPr>
            <a:r>
              <a:rPr lang="ja-JP" altLang="en-US" sz="5400" b="1" dirty="0" smtClean="0">
                <a:ln w="1905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ための　しめいしゃで</a:t>
            </a:r>
            <a:endParaRPr lang="en-US" altLang="ko-KR" sz="5400" b="1" dirty="0">
              <a:ln w="28575" cmpd="sng">
                <a:solidFill>
                  <a:schemeClr val="bg1"/>
                </a:solidFill>
                <a:prstDash val="solid"/>
                <a:miter lim="800000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" name="양쪽 모서리가 둥근 사각형 5"/>
          <p:cNvSpPr/>
          <p:nvPr/>
        </p:nvSpPr>
        <p:spPr>
          <a:xfrm>
            <a:off x="5553635" y="4193628"/>
            <a:ext cx="6459691" cy="2512153"/>
          </a:xfrm>
          <a:prstGeom prst="round2SameRect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5400" b="1" dirty="0">
                <a:ln w="1905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5400" b="1" dirty="0" err="1" smtClean="0">
                <a:ln w="1905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せか</a:t>
            </a:r>
            <a:r>
              <a:rPr lang="ja-JP" altLang="en-US" sz="5400" b="1" dirty="0" smtClean="0">
                <a:ln w="1905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いふくいんかの</a:t>
            </a:r>
            <a:endParaRPr lang="en-US" altLang="ja-JP" sz="5400" b="1" dirty="0" smtClean="0">
              <a:ln w="19050" cmpd="sng">
                <a:solidFill>
                  <a:schemeClr val="bg1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defRPr/>
            </a:pPr>
            <a:r>
              <a:rPr lang="ja-JP" altLang="en-US" sz="5400" b="1" dirty="0" smtClean="0">
                <a:ln w="1905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しゅやく</a:t>
            </a:r>
            <a:r>
              <a:rPr lang="ja-JP" altLang="en-US" sz="5400" b="1" dirty="0" err="1" smtClean="0">
                <a:ln w="1905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</a:t>
            </a:r>
            <a:r>
              <a:rPr lang="ja-JP" altLang="en-US" sz="5400" b="1" dirty="0" smtClean="0">
                <a:ln w="1905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した</a:t>
            </a:r>
            <a:endParaRPr lang="en-US" altLang="ko-KR" sz="5400" b="1" dirty="0">
              <a:ln w="28575" cmpd="sng">
                <a:solidFill>
                  <a:schemeClr val="bg1"/>
                </a:solidFill>
                <a:prstDash val="solid"/>
                <a:miter lim="800000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0" y="0"/>
            <a:ext cx="12192000" cy="4874840"/>
          </a:xfrm>
          <a:prstGeom prst="rect">
            <a:avLst/>
          </a:prstGeom>
          <a:gradFill>
            <a:gsLst>
              <a:gs pos="4800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/>
          </a:p>
        </p:txBody>
      </p:sp>
      <p:pic>
        <p:nvPicPr>
          <p:cNvPr id="18437" name="Picture 2" descr="C:\Users\Administrator\Desktop\학원복음화\2019\7월학원복음화\제30과 달란트의내용\7월 학원복음화 - 30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12192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74604" y="359941"/>
            <a:ext cx="3201377" cy="2931367"/>
          </a:xfrm>
          <a:solidFill>
            <a:schemeClr val="bg1">
              <a:alpha val="50000"/>
            </a:schemeClr>
          </a:solidFill>
          <a:extLst/>
        </p:spPr>
        <p:txBody>
          <a:bodyPr>
            <a:noAutofit/>
          </a:bodyPr>
          <a:lstStyle/>
          <a:p>
            <a:pPr>
              <a:lnSpc>
                <a:spcPct val="130000"/>
              </a:lnSpc>
              <a:defRPr/>
            </a:pPr>
            <a:r>
              <a:rPr lang="ja-JP" altLang="en-US" sz="6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サミット</a:t>
            </a:r>
            <a:r>
              <a:rPr lang="en-US" altLang="ko-KR" sz="6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ko-KR" sz="6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6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たいしつ</a:t>
            </a:r>
            <a:r>
              <a:rPr lang="ko-KR" altLang="en-US" sz="6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ko-KR" altLang="en-US" sz="66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</a:t>
            </a:r>
            <a:endParaRPr lang="ko-KR" altLang="en-US" sz="66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  <p:sp>
        <p:nvSpPr>
          <p:cNvPr id="3" name="오른쪽 화살표 2"/>
          <p:cNvSpPr/>
          <p:nvPr/>
        </p:nvSpPr>
        <p:spPr>
          <a:xfrm>
            <a:off x="2800350" y="1235075"/>
            <a:ext cx="1200150" cy="1181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6" name="제목 1"/>
          <p:cNvSpPr txBox="1">
            <a:spLocks/>
          </p:cNvSpPr>
          <p:nvPr/>
        </p:nvSpPr>
        <p:spPr bwMode="auto">
          <a:xfrm>
            <a:off x="4000500" y="564509"/>
            <a:ext cx="3162300" cy="216999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xtLst/>
        </p:spPr>
        <p:txBody>
          <a:bodyPr anchor="b"/>
          <a:lstStyle>
            <a:lvl1pPr algn="ctr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4572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9144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13716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18288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lnSpc>
                <a:spcPct val="130000"/>
              </a:lnSpc>
              <a:defRPr/>
            </a:pPr>
            <a:r>
              <a:rPr lang="ja-JP" altLang="en-US" sz="48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べんきょう</a:t>
            </a:r>
            <a:endParaRPr lang="en-US" altLang="ko-KR" sz="4800" b="1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lnSpc>
                <a:spcPct val="130000"/>
              </a:lnSpc>
              <a:defRPr/>
            </a:pPr>
            <a:r>
              <a:rPr lang="ja-JP" altLang="en-US" sz="28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しへん</a:t>
            </a:r>
            <a:r>
              <a:rPr lang="en-US" altLang="ko-KR" sz="28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78:70-72</a:t>
            </a:r>
            <a:endParaRPr lang="en-US" altLang="ko-KR" sz="2800" b="1" dirty="0" smtClean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오른쪽 화살표 6"/>
          <p:cNvSpPr/>
          <p:nvPr/>
        </p:nvSpPr>
        <p:spPr>
          <a:xfrm>
            <a:off x="7162800" y="1157288"/>
            <a:ext cx="1200150" cy="1181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9" name="제목 1"/>
          <p:cNvSpPr txBox="1">
            <a:spLocks/>
          </p:cNvSpPr>
          <p:nvPr/>
        </p:nvSpPr>
        <p:spPr bwMode="auto">
          <a:xfrm>
            <a:off x="8175812" y="300251"/>
            <a:ext cx="3673287" cy="290697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xtLst/>
        </p:spPr>
        <p:txBody>
          <a:bodyPr anchor="b"/>
          <a:lstStyle>
            <a:lvl1pPr algn="ctr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4572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9144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13716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18288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lnSpc>
                <a:spcPct val="130000"/>
              </a:lnSpc>
              <a:defRPr/>
            </a:pPr>
            <a:r>
              <a:rPr lang="ja-JP" altLang="en-US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せかい</a:t>
            </a:r>
            <a:endParaRPr lang="en-US" altLang="ja-JP" b="1" dirty="0" smtClean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lnSpc>
                <a:spcPct val="130000"/>
              </a:lnSpc>
              <a:defRPr/>
            </a:pPr>
            <a:r>
              <a:rPr lang="ja-JP" altLang="en-US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ふくいんか</a:t>
            </a:r>
            <a:r>
              <a:rPr lang="ko-KR" altLang="en-US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</a:t>
            </a:r>
            <a:endParaRPr lang="ko-KR" altLang="en-US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79572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사각형 설명선 4"/>
          <p:cNvSpPr/>
          <p:nvPr/>
        </p:nvSpPr>
        <p:spPr>
          <a:xfrm>
            <a:off x="502058" y="260648"/>
            <a:ext cx="7875460" cy="937531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chemeClr val="tx1">
              <a:lumMod val="95000"/>
              <a:lumOff val="5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43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Y울릉도B" pitchFamily="18" charset="-127"/>
                <a:ea typeface="HY울릉도B" pitchFamily="18" charset="-127"/>
              </a:rPr>
              <a:t> </a:t>
            </a:r>
            <a:r>
              <a:rPr lang="en-US" altLang="ko-KR" sz="36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C66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en-US" altLang="ko-KR" sz="36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C66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 </a:t>
            </a:r>
            <a:r>
              <a:rPr lang="ja-JP" altLang="en-US" sz="3600" b="1" spc="-100" dirty="0" err="1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C66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ふくいんの</a:t>
            </a:r>
            <a:r>
              <a:rPr lang="ja-JP" altLang="en-US" sz="36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C66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りゆうを　しる　ひとびと</a:t>
            </a:r>
            <a:endParaRPr lang="en-US" altLang="ko-KR" sz="3600" b="1" spc="-1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CC66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" name="모서리가 둥근 사각형 설명선 5"/>
          <p:cNvSpPr/>
          <p:nvPr/>
        </p:nvSpPr>
        <p:spPr>
          <a:xfrm>
            <a:off x="502055" y="1633999"/>
            <a:ext cx="7743311" cy="951546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chemeClr val="tx1">
              <a:lumMod val="75000"/>
              <a:lumOff val="25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43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Y울릉도B" pitchFamily="18" charset="-127"/>
                <a:ea typeface="HY울릉도B" pitchFamily="18" charset="-127"/>
              </a:rPr>
              <a:t> </a:t>
            </a:r>
            <a:r>
              <a:rPr lang="en-US" altLang="ko-KR" sz="36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C66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 – </a:t>
            </a:r>
            <a:r>
              <a:rPr lang="ja-JP" altLang="en-US" sz="36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C66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ただを　しる　ひとびと</a:t>
            </a:r>
            <a:endParaRPr lang="en-US" altLang="ko-KR" sz="4100" b="1" spc="-1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CC66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모서리가 둥근 사각형 설명선 6"/>
          <p:cNvSpPr/>
          <p:nvPr/>
        </p:nvSpPr>
        <p:spPr>
          <a:xfrm>
            <a:off x="502055" y="2901688"/>
            <a:ext cx="7743311" cy="1008162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chemeClr val="tx1">
              <a:lumMod val="65000"/>
              <a:lumOff val="35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41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Y울릉도B" pitchFamily="18" charset="-127"/>
                <a:ea typeface="HY울릉도B" pitchFamily="18" charset="-127"/>
              </a:rPr>
              <a:t> </a:t>
            </a:r>
            <a:r>
              <a:rPr lang="en-US" altLang="ko-KR" sz="36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C66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D – </a:t>
            </a:r>
            <a:r>
              <a:rPr lang="ja-JP" altLang="en-US" sz="36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C66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ゆいい</a:t>
            </a:r>
            <a:r>
              <a:rPr lang="ja-JP" altLang="en-US" sz="3600" b="1" spc="-100" dirty="0" err="1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C66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つせいを</a:t>
            </a:r>
            <a:r>
              <a:rPr lang="ja-JP" altLang="en-US" sz="36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C66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しる　ひとびと</a:t>
            </a:r>
            <a:endParaRPr lang="en-US" altLang="ko-KR" sz="3600" b="1" spc="-1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CC66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8" name="모서리가 둥근 사각형 설명선 7"/>
          <p:cNvSpPr/>
          <p:nvPr/>
        </p:nvSpPr>
        <p:spPr>
          <a:xfrm>
            <a:off x="502055" y="4288221"/>
            <a:ext cx="7743311" cy="977463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chemeClr val="bg1">
              <a:lumMod val="50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41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C66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Y울릉도B" pitchFamily="18" charset="-127"/>
                <a:ea typeface="HY울릉도B" pitchFamily="18" charset="-127"/>
              </a:rPr>
              <a:t> </a:t>
            </a:r>
            <a:r>
              <a:rPr lang="en-US" altLang="ko-KR" sz="36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C66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 – </a:t>
            </a:r>
            <a:r>
              <a:rPr lang="ja-JP" altLang="en-US" sz="3600" b="1" spc="-100" dirty="0" err="1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C66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さい</a:t>
            </a:r>
            <a:r>
              <a:rPr lang="ja-JP" altLang="en-US" sz="36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C66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そうぞうを　しる　ひとびと</a:t>
            </a:r>
            <a:endParaRPr lang="en-US" altLang="ko-KR" sz="3600" b="1" spc="-1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CC66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모서리가 둥근 사각형 설명선 8"/>
          <p:cNvSpPr/>
          <p:nvPr/>
        </p:nvSpPr>
        <p:spPr>
          <a:xfrm>
            <a:off x="502059" y="5580993"/>
            <a:ext cx="7743308" cy="956442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chemeClr val="bg1">
              <a:lumMod val="75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36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C66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 </a:t>
            </a:r>
            <a:r>
              <a:rPr lang="en-US" altLang="ko-KR" sz="36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C66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 </a:t>
            </a:r>
            <a:r>
              <a:rPr lang="ja-JP" altLang="en-US" sz="36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C66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でんどうの　りゆうを　しる　ひとびと</a:t>
            </a:r>
            <a:endParaRPr lang="en-US" altLang="ko-KR" sz="3600" b="1" spc="-1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CC66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모서리가 둥근 사각형 설명선 9"/>
          <p:cNvSpPr/>
          <p:nvPr/>
        </p:nvSpPr>
        <p:spPr>
          <a:xfrm>
            <a:off x="8497613" y="253282"/>
            <a:ext cx="3342290" cy="937531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rgbClr val="006400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36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マルコ</a:t>
            </a:r>
            <a:r>
              <a:rPr lang="ja-JP" altLang="en-US" sz="36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</a:t>
            </a:r>
            <a:endParaRPr lang="en-US" altLang="ja-JP" sz="3600" b="1" spc="-100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defRPr/>
            </a:pPr>
            <a:r>
              <a:rPr lang="ja-JP" altLang="en-US" sz="36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おくじょうの</a:t>
            </a:r>
            <a:r>
              <a:rPr lang="ja-JP" altLang="en-US" sz="3600" b="1" spc="-100" dirty="0" err="1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</a:t>
            </a:r>
            <a:endParaRPr lang="en-US" altLang="ko-KR" sz="3600" b="1" spc="-1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" name="모서리가 둥근 사각형 설명선 10"/>
          <p:cNvSpPr/>
          <p:nvPr/>
        </p:nvSpPr>
        <p:spPr>
          <a:xfrm>
            <a:off x="8497613" y="1633999"/>
            <a:ext cx="3342290" cy="951546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rgbClr val="006400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36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36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1E1C1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チームの　</a:t>
            </a:r>
            <a:endParaRPr lang="en-US" altLang="ja-JP" sz="3600" b="1" spc="-100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1E1C1C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defRPr/>
            </a:pPr>
            <a:r>
              <a:rPr lang="ja-JP" altLang="en-US" sz="36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1E1C1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はたらき</a:t>
            </a:r>
            <a:endParaRPr lang="en-US" altLang="ko-KR" sz="3600" b="1" spc="-1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1E1C1C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" name="모서리가 둥근 사각형 설명선 11"/>
          <p:cNvSpPr/>
          <p:nvPr/>
        </p:nvSpPr>
        <p:spPr>
          <a:xfrm>
            <a:off x="8497613" y="2901688"/>
            <a:ext cx="3342291" cy="1008162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rgbClr val="006400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36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36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43434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ミッション</a:t>
            </a:r>
            <a:endParaRPr lang="en-US" altLang="ja-JP" sz="3600" b="1" spc="-100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434343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defRPr/>
            </a:pPr>
            <a:r>
              <a:rPr lang="ja-JP" altLang="en-US" sz="36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43434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ホーム</a:t>
            </a:r>
            <a:endParaRPr lang="en-US" altLang="ko-KR" sz="3600" b="1" spc="-1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434343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3" name="모서리가 둥근 사각형 설명선 12"/>
          <p:cNvSpPr/>
          <p:nvPr/>
        </p:nvSpPr>
        <p:spPr>
          <a:xfrm>
            <a:off x="8497614" y="4288221"/>
            <a:ext cx="3342290" cy="977463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rgbClr val="006400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36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36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5C5C5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せんもん</a:t>
            </a:r>
            <a:endParaRPr lang="en-US" altLang="ja-JP" sz="3600" b="1" spc="-100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5C5C5C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defRPr/>
            </a:pPr>
            <a:r>
              <a:rPr lang="ja-JP" altLang="en-US" sz="36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5C5C5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きょうかい</a:t>
            </a:r>
            <a:endParaRPr lang="en-US" altLang="ko-KR" sz="3600" b="1" spc="-1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5C5C5C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4" name="모서리가 둥근 사각형 설명선 13"/>
          <p:cNvSpPr/>
          <p:nvPr/>
        </p:nvSpPr>
        <p:spPr>
          <a:xfrm>
            <a:off x="8544912" y="5580993"/>
            <a:ext cx="3342290" cy="956442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rgbClr val="006400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36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36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949494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ちきょうかい</a:t>
            </a:r>
            <a:endParaRPr lang="en-US" altLang="ko-KR" sz="3600" b="1" spc="-1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949494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black"/>
              </a:solidFill>
              <a:latin typeface="맑은 고딕"/>
            </a:endParaRPr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12" y="1844824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6" name="Oval 4"/>
          <p:cNvSpPr>
            <a:spLocks/>
          </p:cNvSpPr>
          <p:nvPr/>
        </p:nvSpPr>
        <p:spPr bwMode="auto">
          <a:xfrm>
            <a:off x="2999214" y="733067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상상제목OTF B" charset="0"/>
              </a:rPr>
              <a:t>ー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T&amp;G 상상제목 B" pitchFamily="2" charset="-127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5" name="Oval 3"/>
          <p:cNvSpPr>
            <a:spLocks/>
          </p:cNvSpPr>
          <p:nvPr/>
        </p:nvSpPr>
        <p:spPr bwMode="auto">
          <a:xfrm>
            <a:off x="2063552" y="723306"/>
            <a:ext cx="1080120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フォ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7" name="Oval 5"/>
          <p:cNvSpPr>
            <a:spLocks/>
          </p:cNvSpPr>
          <p:nvPr/>
        </p:nvSpPr>
        <p:spPr bwMode="auto">
          <a:xfrm>
            <a:off x="3719738" y="723306"/>
            <a:ext cx="1216885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상상제목OTF B" charset="0"/>
              </a:rPr>
              <a:t>ラム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T&amp;G 상상제목 B" pitchFamily="2" charset="-127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8" name="Oval 6"/>
          <p:cNvSpPr>
            <a:spLocks/>
          </p:cNvSpPr>
          <p:nvPr/>
        </p:nvSpPr>
        <p:spPr bwMode="auto">
          <a:xfrm>
            <a:off x="5009063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9" name="Oval 7"/>
          <p:cNvSpPr>
            <a:spLocks/>
          </p:cNvSpPr>
          <p:nvPr/>
        </p:nvSpPr>
        <p:spPr bwMode="auto">
          <a:xfrm>
            <a:off x="6578002" y="723306"/>
            <a:ext cx="972421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こく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0" name="Oval 8"/>
          <p:cNvSpPr>
            <a:spLocks/>
          </p:cNvSpPr>
          <p:nvPr/>
        </p:nvSpPr>
        <p:spPr bwMode="auto">
          <a:xfrm>
            <a:off x="7412964" y="723306"/>
            <a:ext cx="1275325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いん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1" name="Oval 9"/>
          <p:cNvSpPr>
            <a:spLocks/>
          </p:cNvSpPr>
          <p:nvPr/>
        </p:nvSpPr>
        <p:spPr bwMode="auto">
          <a:xfrm>
            <a:off x="8601621" y="711989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2" name="Oval 10"/>
          <p:cNvSpPr>
            <a:spLocks/>
          </p:cNvSpPr>
          <p:nvPr/>
        </p:nvSpPr>
        <p:spPr bwMode="auto">
          <a:xfrm>
            <a:off x="9270870" y="752512"/>
            <a:ext cx="1058210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よう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4" name="Oval 6"/>
          <p:cNvSpPr>
            <a:spLocks/>
          </p:cNvSpPr>
          <p:nvPr/>
        </p:nvSpPr>
        <p:spPr bwMode="auto">
          <a:xfrm>
            <a:off x="5613797" y="723306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て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1811516" y="2420888"/>
            <a:ext cx="8497529" cy="85063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みことばの　なかで　</a:t>
            </a:r>
            <a:r>
              <a:rPr lang="ja-JP" altLang="en-US" sz="2800" dirty="0">
                <a:solidFill>
                  <a:srgbClr val="CC3300"/>
                </a:solidFill>
                <a:latin typeface="ＭＳ Ｐゴシック" panose="020B0600070205080204" pitchFamily="50" charset="-128"/>
              </a:rPr>
              <a:t>いちばん　こころに　</a:t>
            </a:r>
            <a:endParaRPr lang="en-US" altLang="ja-JP" sz="2800" dirty="0">
              <a:solidFill>
                <a:srgbClr val="CC3300"/>
              </a:solidFill>
              <a:latin typeface="ＭＳ Ｐゴシック" panose="020B0600070205080204" pitchFamily="50" charset="-128"/>
            </a:endParaRPr>
          </a:p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800" dirty="0">
                <a:solidFill>
                  <a:srgbClr val="CC3300"/>
                </a:solidFill>
                <a:latin typeface="ＭＳ Ｐゴシック" panose="020B0600070205080204" pitchFamily="50" charset="-128"/>
              </a:rPr>
              <a:t>のこった　ことを</a:t>
            </a:r>
            <a:r>
              <a:rPr lang="ko-KR" altLang="en-US" sz="2800" dirty="0">
                <a:solidFill>
                  <a:srgbClr val="CC3300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フォーラムしよう</a:t>
            </a:r>
            <a:endParaRPr lang="en-US" altLang="ko-KR" sz="28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1856173" y="3822401"/>
            <a:ext cx="8473978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800" dirty="0" smtClean="0">
                <a:solidFill>
                  <a:srgbClr val="00B0F0"/>
                </a:solidFill>
                <a:latin typeface="ＭＳ Ｐゴシック" panose="020B0600070205080204" pitchFamily="50" charset="-128"/>
              </a:rPr>
              <a:t>５つのきそ</a:t>
            </a:r>
            <a:r>
              <a:rPr lang="ja-JP" altLang="en-US" sz="2800" dirty="0" smtClean="0">
                <a:solidFill>
                  <a:srgbClr val="0000FF"/>
                </a:solidFill>
                <a:latin typeface="ＭＳ Ｐゴシック" panose="020B0600070205080204" pitchFamily="50" charset="-128"/>
              </a:rPr>
              <a:t>－ただを</a:t>
            </a:r>
            <a:r>
              <a:rPr lang="ja-JP" altLang="en-US" sz="2800" dirty="0" smtClean="0">
                <a:solidFill>
                  <a:srgbClr val="0000FF"/>
                </a:solidFill>
                <a:latin typeface="ＭＳ Ｐゴシック" panose="020B0600070205080204" pitchFamily="50" charset="-128"/>
              </a:rPr>
              <a:t>　しる　ひとびと</a:t>
            </a:r>
            <a:endParaRPr lang="en-US" altLang="ja-JP" sz="2800" dirty="0">
              <a:solidFill>
                <a:srgbClr val="0000FF"/>
              </a:solidFill>
              <a:latin typeface="ＭＳ Ｐゴシック" panose="020B0600070205080204" pitchFamily="50" charset="-128"/>
            </a:endParaRPr>
          </a:p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について　フォーラムしよう</a:t>
            </a:r>
            <a:endParaRPr lang="en-US" altLang="ko-KR" sz="28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1806578" y="5085185"/>
            <a:ext cx="8473978" cy="936105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800" dirty="0">
                <a:solidFill>
                  <a:srgbClr val="FF0000"/>
                </a:solidFill>
                <a:latin typeface="ＭＳ Ｐゴシック" panose="020B0600070205080204" pitchFamily="50" charset="-128"/>
              </a:rPr>
              <a:t>こんしゅう　じっせんすること</a:t>
            </a: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に　ついて　</a:t>
            </a:r>
            <a:endParaRPr lang="en-US" altLang="ja-JP" sz="2800" dirty="0">
              <a:solidFill>
                <a:prstClr val="black"/>
              </a:solidFill>
              <a:latin typeface="ＭＳ Ｐゴシック" panose="020B0600070205080204" pitchFamily="50" charset="-128"/>
            </a:endParaRPr>
          </a:p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フォーラムしよう</a:t>
            </a:r>
            <a:endParaRPr lang="en-US" altLang="ko-KR" sz="28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92294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0" y="-99391"/>
            <a:ext cx="12192000" cy="4874840"/>
          </a:xfrm>
          <a:prstGeom prst="rect">
            <a:avLst/>
          </a:prstGeom>
          <a:gradFill>
            <a:gsLst>
              <a:gs pos="4800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3834" y="0"/>
            <a:ext cx="3245348" cy="4548657"/>
          </a:xfrm>
          <a:extLst/>
        </p:spPr>
        <p:txBody>
          <a:bodyPr>
            <a:noAutofit/>
          </a:bodyPr>
          <a:lstStyle/>
          <a:p>
            <a:pPr>
              <a:lnSpc>
                <a:spcPct val="130000"/>
              </a:lnSpc>
              <a:defRPr/>
            </a:pPr>
            <a:r>
              <a:rPr lang="ja-JP" altLang="en-US" sz="6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サミット</a:t>
            </a:r>
            <a:r>
              <a:rPr lang="en-US" altLang="ko-KR" sz="6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ko-KR" sz="6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6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うつわ</a:t>
            </a:r>
            <a:r>
              <a:rPr lang="en-US" altLang="ko-KR" sz="6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ko-KR" sz="6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6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じゅん</a:t>
            </a:r>
            <a:r>
              <a:rPr lang="ja-JP" altLang="en-US" sz="66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び</a:t>
            </a:r>
            <a:r>
              <a:rPr lang="ko-KR" altLang="en-US" sz="66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</a:t>
            </a:r>
            <a:endParaRPr lang="ko-KR" altLang="en-US" sz="66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6257" y="-424827"/>
            <a:ext cx="6577655" cy="7819839"/>
          </a:xfrm>
          <a:prstGeom prst="rect">
            <a:avLst/>
          </a:prstGeom>
        </p:spPr>
      </p:pic>
      <p:pic>
        <p:nvPicPr>
          <p:cNvPr id="307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501" y="2912165"/>
            <a:ext cx="2541667" cy="3482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067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>
          <a:xfrm>
            <a:off x="551204" y="332655"/>
            <a:ext cx="6684483" cy="1419945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889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ただを　しる　ひとびとは</a:t>
            </a:r>
            <a:endParaRPr lang="en-US" altLang="ko-KR" sz="4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" name="오른쪽 화살표 1"/>
          <p:cNvSpPr/>
          <p:nvPr/>
        </p:nvSpPr>
        <p:spPr>
          <a:xfrm>
            <a:off x="550863" y="1466850"/>
            <a:ext cx="10737850" cy="2190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4700" dirty="0">
                <a:latin typeface="HY동녘B" pitchFamily="18" charset="-127"/>
                <a:ea typeface="HY동녘B" pitchFamily="18" charset="-127"/>
              </a:rPr>
              <a:t> </a:t>
            </a:r>
            <a:r>
              <a:rPr lang="ja-JP" altLang="en-US" sz="47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かみさまが　めされた　レムナントです</a:t>
            </a:r>
            <a:endParaRPr lang="ko-KR" altLang="en-US" sz="4700" dirty="0"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7" name="오른쪽 화살표 6"/>
          <p:cNvSpPr/>
          <p:nvPr/>
        </p:nvSpPr>
        <p:spPr>
          <a:xfrm>
            <a:off x="550863" y="2990850"/>
            <a:ext cx="10737850" cy="2190750"/>
          </a:xfrm>
          <a:prstGeom prst="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4700" dirty="0">
                <a:latin typeface="HY동녘B" pitchFamily="18" charset="-127"/>
                <a:ea typeface="HY동녘B" pitchFamily="18" charset="-127"/>
              </a:rPr>
              <a:t> </a:t>
            </a:r>
            <a:r>
              <a:rPr lang="ja-JP" altLang="en-US" sz="47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ちらされた　ひとびとでした</a:t>
            </a:r>
            <a:endParaRPr lang="ko-KR" altLang="en-US" sz="4700" dirty="0"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8" name="오른쪽 화살표 7"/>
          <p:cNvSpPr/>
          <p:nvPr/>
        </p:nvSpPr>
        <p:spPr>
          <a:xfrm>
            <a:off x="550863" y="4667250"/>
            <a:ext cx="10737850" cy="2190750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4700" dirty="0">
                <a:latin typeface="HY동녘B" pitchFamily="18" charset="-127"/>
                <a:ea typeface="HY동녘B" pitchFamily="18" charset="-127"/>
              </a:rPr>
              <a:t> </a:t>
            </a:r>
            <a:r>
              <a:rPr lang="ja-JP" altLang="en-US" sz="47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ちらされるべき　ひとびとでした</a:t>
            </a:r>
            <a:endParaRPr lang="ko-KR" altLang="en-US" sz="4700" dirty="0"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>
          <a:xfrm>
            <a:off x="190499" y="332655"/>
            <a:ext cx="11849101" cy="1354255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6000" b="1" spc="-1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1. </a:t>
            </a:r>
            <a:r>
              <a:rPr lang="ja-JP" altLang="en-US" sz="6000" b="1" spc="-1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かみさまが　めされた　レムナント</a:t>
            </a:r>
            <a:endParaRPr lang="en-US" altLang="ko-KR" sz="6000" b="1" spc="-1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icture 3" descr="D:\My Pictures\2학원복음화\08 룻기\전도자 시대 렘넌트 7명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538" y="1876425"/>
            <a:ext cx="6567487" cy="4805363"/>
          </a:xfrm>
          <a:prstGeom prst="rect">
            <a:avLst/>
          </a:prstGeom>
          <a:solidFill>
            <a:schemeClr val="bg1">
              <a:alpha val="9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4262717" y="3429000"/>
            <a:ext cx="1008529" cy="369332"/>
          </a:xfrm>
          <a:prstGeom prst="rect">
            <a:avLst/>
          </a:prstGeom>
          <a:solidFill>
            <a:srgbClr val="FDF8E6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chemeClr val="accent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ヨセフ</a:t>
            </a:r>
            <a:endParaRPr kumimoji="1" lang="ja-JP" altLang="en-US" dirty="0">
              <a:solidFill>
                <a:schemeClr val="accent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580093" y="1876425"/>
            <a:ext cx="1008529" cy="369332"/>
          </a:xfrm>
          <a:prstGeom prst="rect">
            <a:avLst/>
          </a:prstGeom>
          <a:solidFill>
            <a:srgbClr val="FDF8E6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chemeClr val="accent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モーセ</a:t>
            </a:r>
            <a:endParaRPr kumimoji="1" lang="ja-JP" altLang="en-US" dirty="0">
              <a:solidFill>
                <a:schemeClr val="accent4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292352" y="3617357"/>
            <a:ext cx="1228166" cy="369332"/>
          </a:xfrm>
          <a:prstGeom prst="rect">
            <a:avLst/>
          </a:prstGeom>
          <a:solidFill>
            <a:srgbClr val="FDF8E6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chemeClr val="accent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サムエル</a:t>
            </a:r>
            <a:endParaRPr kumimoji="1" lang="ja-JP" altLang="en-US" dirty="0">
              <a:solidFill>
                <a:schemeClr val="accent4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411538" y="4279106"/>
            <a:ext cx="1008529" cy="369332"/>
          </a:xfrm>
          <a:prstGeom prst="rect">
            <a:avLst/>
          </a:prstGeom>
          <a:solidFill>
            <a:srgbClr val="FDF8E6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エリシャ</a:t>
            </a:r>
            <a:endParaRPr kumimoji="1" lang="ja-JP" altLang="en-US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580093" y="4463772"/>
            <a:ext cx="856131" cy="369332"/>
          </a:xfrm>
          <a:prstGeom prst="rect">
            <a:avLst/>
          </a:prstGeom>
          <a:solidFill>
            <a:srgbClr val="FDF8E6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chemeClr val="accent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ダビデ</a:t>
            </a:r>
            <a:endParaRPr kumimoji="1" lang="ja-JP" altLang="en-US" dirty="0">
              <a:solidFill>
                <a:schemeClr val="accent4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436224" y="5892851"/>
            <a:ext cx="1008529" cy="369332"/>
          </a:xfrm>
          <a:prstGeom prst="rect">
            <a:avLst/>
          </a:prstGeom>
          <a:solidFill>
            <a:srgbClr val="FDF8E6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chemeClr val="accent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パウロ</a:t>
            </a:r>
            <a:endParaRPr kumimoji="1" lang="ja-JP" altLang="en-US" dirty="0">
              <a:solidFill>
                <a:schemeClr val="accent4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919617" y="6312456"/>
            <a:ext cx="1008529" cy="369332"/>
          </a:xfrm>
          <a:prstGeom prst="rect">
            <a:avLst/>
          </a:prstGeom>
          <a:solidFill>
            <a:srgbClr val="FDF8E6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イザヤ</a:t>
            </a:r>
            <a:endParaRPr kumimoji="1" lang="ja-JP" altLang="en-US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사각형 설명선 3"/>
          <p:cNvSpPr/>
          <p:nvPr/>
        </p:nvSpPr>
        <p:spPr>
          <a:xfrm>
            <a:off x="566738" y="2081213"/>
            <a:ext cx="6354762" cy="4414837"/>
          </a:xfrm>
          <a:prstGeom prst="wedgeRoundRectCallout">
            <a:avLst>
              <a:gd name="adj1" fmla="val 48777"/>
              <a:gd name="adj2" fmla="val -17618"/>
              <a:gd name="adj3" fmla="val 16667"/>
            </a:avLst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pic>
        <p:nvPicPr>
          <p:cNvPr id="614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988" y="2381250"/>
            <a:ext cx="5146675" cy="381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1169568" y="175001"/>
            <a:ext cx="9964397" cy="1291192"/>
          </a:xfrm>
          <a:prstGeom prst="roundRect">
            <a:avLst/>
          </a:prstGeom>
          <a:solidFill>
            <a:srgbClr val="FFFF00"/>
          </a:solidFill>
          <a:ln w="1016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57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</a:t>
            </a:r>
            <a:r>
              <a:rPr lang="ja-JP" altLang="en-US" sz="57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レムナントの　ねは　キリスト</a:t>
            </a:r>
            <a:endParaRPr lang="en-US" altLang="ko-KR" sz="57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8" name="Picture 1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53288" y="2424113"/>
            <a:ext cx="4938712" cy="901700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/>
          </p:cNvSpPr>
          <p:nvPr/>
        </p:nvSpPr>
        <p:spPr bwMode="auto">
          <a:xfrm>
            <a:off x="8214274" y="2594789"/>
            <a:ext cx="267701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15">
              <a:defRPr/>
            </a:pPr>
            <a:r>
              <a:rPr lang="ja-JP" altLang="en-US" sz="36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まことの　おう</a:t>
            </a:r>
            <a:endParaRPr lang="ko-KR" altLang="en-US" sz="36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HY헤드라인M" pitchFamily="18" charset="-127"/>
              <a:sym typeface="KT&amp;G 상상제목OTF B" charset="0"/>
            </a:endParaRPr>
          </a:p>
        </p:txBody>
      </p:sp>
      <p:pic>
        <p:nvPicPr>
          <p:cNvPr id="10" name="Picture 3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53288" y="3905250"/>
            <a:ext cx="4938712" cy="901700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4"/>
          <p:cNvSpPr>
            <a:spLocks/>
          </p:cNvSpPr>
          <p:nvPr/>
        </p:nvSpPr>
        <p:spPr bwMode="auto">
          <a:xfrm>
            <a:off x="7581891" y="4079101"/>
            <a:ext cx="394178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15">
              <a:defRPr/>
            </a:pPr>
            <a:r>
              <a:rPr lang="ja-JP" altLang="en-US" sz="36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まことの　よげんしゃ</a:t>
            </a:r>
            <a:endParaRPr lang="ko-KR" altLang="en-US" sz="3600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HY헤드라인M" pitchFamily="18" charset="-127"/>
              <a:sym typeface="KT&amp;G 상상제목OTF B" charset="0"/>
            </a:endParaRPr>
          </a:p>
        </p:txBody>
      </p:sp>
      <p:pic>
        <p:nvPicPr>
          <p:cNvPr id="12" name="Picture 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53288" y="5324475"/>
            <a:ext cx="4938712" cy="901700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6"/>
          <p:cNvSpPr>
            <a:spLocks/>
          </p:cNvSpPr>
          <p:nvPr/>
        </p:nvSpPr>
        <p:spPr bwMode="auto">
          <a:xfrm>
            <a:off x="8029922" y="5494357"/>
            <a:ext cx="304730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15">
              <a:defRPr/>
            </a:pPr>
            <a:r>
              <a:rPr lang="ja-JP" altLang="en-US" sz="36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まことの　</a:t>
            </a:r>
            <a:r>
              <a:rPr lang="ja-JP" altLang="en-US" sz="3600" dirty="0" err="1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さ</a:t>
            </a:r>
            <a:r>
              <a:rPr lang="ja-JP" altLang="en-US" sz="36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いし</a:t>
            </a:r>
            <a:endParaRPr lang="ko-KR" altLang="en-US" sz="3600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HY헤드라인M" pitchFamily="18" charset="-127"/>
              <a:sym typeface="KT&amp;G 상상제목OTF B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1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17" presetClass="entr" presetSubtype="10" fill="hold" grpId="0" nodeType="afterEffect">
                                  <p:stCondLst>
                                    <p:cond delay="1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17" presetClass="entr" presetSubtype="10" fill="hold" grpId="0" nodeType="afterEffect">
                                  <p:stCondLst>
                                    <p:cond delay="1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  <p:bldP spid="11" grpId="0" autoUpdateAnimBg="0"/>
      <p:bldP spid="13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2597150"/>
            <a:ext cx="4186237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350" y="2881313"/>
            <a:ext cx="3262313" cy="347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863" y="2881313"/>
            <a:ext cx="3455987" cy="344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914400" y="332656"/>
            <a:ext cx="10354235" cy="1523037"/>
          </a:xfrm>
          <a:prstGeom prst="roundRect">
            <a:avLst/>
          </a:prstGeom>
          <a:solidFill>
            <a:srgbClr val="FFFF00"/>
          </a:solidFill>
          <a:ln w="1016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きりか</a:t>
            </a:r>
            <a:r>
              <a:rPr lang="ja-JP" alt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ぶは</a:t>
            </a:r>
            <a:r>
              <a:rPr lang="ja-JP" alt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endParaRPr lang="en-US" altLang="ja-JP" sz="5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defRPr/>
            </a:pPr>
            <a:r>
              <a:rPr lang="ja-JP" alt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ふくいんを　もった　ものです</a:t>
            </a:r>
            <a:endParaRPr lang="en-US" altLang="ko-KR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C:\Users\Administrator\Desktop\학원복음화\2019\9월학원복음화\36과 2과\201909-2과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25" y="-647700"/>
            <a:ext cx="12520613" cy="844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1510040" y="332655"/>
            <a:ext cx="9336635" cy="1617169"/>
          </a:xfrm>
          <a:prstGeom prst="roundRect">
            <a:avLst/>
          </a:prstGeom>
          <a:solidFill>
            <a:srgbClr val="FFFF00"/>
          </a:solidFill>
          <a:ln w="1016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あたらしい　めは　</a:t>
            </a:r>
            <a:endParaRPr lang="en-US" altLang="ja-JP" sz="5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defRPr/>
            </a:pPr>
            <a:r>
              <a:rPr lang="ja-JP" alt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おさない　</a:t>
            </a:r>
            <a:r>
              <a:rPr lang="ja-JP" alt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じせ</a:t>
            </a:r>
            <a:r>
              <a:rPr lang="ja-JP" alt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だいです</a:t>
            </a:r>
            <a:r>
              <a:rPr lang="en-US" altLang="ko-KR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endParaRPr lang="en-US" altLang="ko-KR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050" y="2187575"/>
            <a:ext cx="7362825" cy="630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67825" y="3821113"/>
            <a:ext cx="2262188" cy="3036887"/>
          </a:xfrm>
          <a:prstGeom prst="rect">
            <a:avLst/>
          </a:prstGeom>
          <a:noFill/>
          <a:ln>
            <a:noFill/>
          </a:ln>
          <a:effectLst>
            <a:outerShdw blurRad="469900" algn="ctr" rotWithShape="0">
              <a:srgbClr val="FFFF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113" y="2525713"/>
            <a:ext cx="19113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>
                    <a:alpha val="0"/>
                  </a:srgbClr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847165" y="206533"/>
            <a:ext cx="10394575" cy="1981106"/>
          </a:xfrm>
          <a:prstGeom prst="roundRect">
            <a:avLst/>
          </a:prstGeom>
          <a:solidFill>
            <a:srgbClr val="FFFF00"/>
          </a:solidFill>
          <a:ln w="1016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5400" b="1" spc="-2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あたらしい　めが　そだって　もりを</a:t>
            </a:r>
            <a:endParaRPr lang="en-US" altLang="ja-JP" sz="5400" b="1" spc="-20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defRPr/>
            </a:pPr>
            <a:r>
              <a:rPr lang="ja-JP" altLang="en-US" sz="5400" b="1" spc="-2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なすことが　</a:t>
            </a:r>
            <a:r>
              <a:rPr lang="ja-JP" altLang="en-US" sz="5400" b="1" spc="-20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せか</a:t>
            </a:r>
            <a:r>
              <a:rPr lang="ja-JP" altLang="en-US" sz="5400" b="1" spc="-2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いふくいんかです</a:t>
            </a:r>
            <a:endParaRPr lang="en-US" altLang="ko-KR" sz="5400" b="1" spc="-2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/>
          <p:cNvSpPr/>
          <p:nvPr/>
        </p:nvSpPr>
        <p:spPr>
          <a:xfrm>
            <a:off x="567559" y="376519"/>
            <a:ext cx="6637282" cy="6091516"/>
          </a:xfrm>
          <a:prstGeom prst="roundRect">
            <a:avLst/>
          </a:prstGeom>
          <a:solidFill>
            <a:srgbClr val="FFFF00"/>
          </a:solidFill>
          <a:ln w="1016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defRPr/>
            </a:pPr>
            <a:r>
              <a:rPr lang="ko-KR" altLang="en-US" sz="5700" b="1" spc="-15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ja-JP" altLang="en-US" sz="5700" b="1" spc="-15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レムナントは　</a:t>
            </a:r>
            <a:endParaRPr lang="en-US" altLang="ja-JP" sz="5700" b="1" spc="-15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20000"/>
              </a:lnSpc>
              <a:defRPr/>
            </a:pPr>
            <a:r>
              <a:rPr lang="ja-JP" altLang="en-US" sz="5700" b="1" spc="-15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のこりのもの</a:t>
            </a:r>
            <a:endParaRPr lang="en-US" altLang="ja-JP" sz="5700" b="1" spc="-15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20000"/>
              </a:lnSpc>
              <a:defRPr/>
            </a:pPr>
            <a:r>
              <a:rPr lang="ja-JP" altLang="en-US" sz="5700" b="1" spc="-15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のこるもの</a:t>
            </a:r>
            <a:endParaRPr lang="en-US" altLang="ja-JP" sz="5700" b="1" spc="-15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20000"/>
              </a:lnSpc>
              <a:defRPr/>
            </a:pPr>
            <a:r>
              <a:rPr lang="ja-JP" altLang="en-US" sz="5700" b="1" spc="-15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のこれるもの</a:t>
            </a:r>
            <a:endParaRPr lang="en-US" altLang="ja-JP" sz="5700" b="1" spc="-15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20000"/>
              </a:lnSpc>
              <a:defRPr/>
            </a:pPr>
            <a:r>
              <a:rPr lang="ja-JP" altLang="en-US" sz="5700" b="1" spc="-15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のこすもの</a:t>
            </a:r>
            <a:endParaRPr lang="en-US" altLang="ja-JP" sz="5700" b="1" spc="-15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20000"/>
              </a:lnSpc>
              <a:defRPr/>
            </a:pPr>
            <a:r>
              <a:rPr lang="ja-JP" altLang="en-US" sz="5700" b="1" spc="-15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という　いみです</a:t>
            </a:r>
            <a:endParaRPr lang="en-US" altLang="ko-KR" sz="6300" b="1" spc="-15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0188" y="750888"/>
            <a:ext cx="4056062" cy="52927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188" y="2614613"/>
            <a:ext cx="2133600" cy="213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188" y="3681413"/>
            <a:ext cx="1300162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5755</TotalTime>
  <Words>191</Words>
  <Application>Microsoft Office PowerPoint</Application>
  <PresentationFormat>ワイド画面</PresentationFormat>
  <Paragraphs>92</Paragraphs>
  <Slides>18</Slides>
  <Notes>12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18</vt:i4>
      </vt:variant>
    </vt:vector>
  </HeadingPairs>
  <TitlesOfParts>
    <vt:vector size="27" baseType="lpstr">
      <vt:lpstr>맑은 고딕</vt:lpstr>
      <vt:lpstr>Arial</vt:lpstr>
      <vt:lpstr>HY강M</vt:lpstr>
      <vt:lpstr>HY동녘B</vt:lpstr>
      <vt:lpstr>HY헤드라인M</vt:lpstr>
      <vt:lpstr>KT&amp;G 상상제목OTF B</vt:lpstr>
      <vt:lpstr>HY울릉도B</vt:lpstr>
      <vt:lpstr>HY견고딕</vt:lpstr>
      <vt:lpstr>Office 테마</vt:lpstr>
      <vt:lpstr>  5つのきそ   ただを　しる　ひとびと    </vt:lpstr>
      <vt:lpstr>サミット うつわ じゅんび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サミット たいしつ  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김반군</dc:creator>
  <cp:lastModifiedBy>佐々木智香子</cp:lastModifiedBy>
  <cp:revision>111</cp:revision>
  <dcterms:created xsi:type="dcterms:W3CDTF">2016-02-12T15:01:59Z</dcterms:created>
  <dcterms:modified xsi:type="dcterms:W3CDTF">2019-09-07T00:16:11Z</dcterms:modified>
</cp:coreProperties>
</file>