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1" r:id="rId2"/>
    <p:sldId id="328" r:id="rId3"/>
    <p:sldId id="284" r:id="rId4"/>
    <p:sldId id="308" r:id="rId5"/>
    <p:sldId id="320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329" r:id="rId14"/>
    <p:sldId id="330" r:id="rId15"/>
    <p:sldId id="331" r:id="rId16"/>
  </p:sldIdLst>
  <p:sldSz cx="12192000" cy="6858000"/>
  <p:notesSz cx="6858000" cy="9144000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B3"/>
    <a:srgbClr val="FFFFCC"/>
    <a:srgbClr val="FFFF99"/>
    <a:srgbClr val="A50021"/>
    <a:srgbClr val="77370B"/>
    <a:srgbClr val="949494"/>
    <a:srgbClr val="5C5C5C"/>
    <a:srgbClr val="434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60" autoAdjust="0"/>
    <p:restoredTop sz="92266" autoAdjust="0"/>
  </p:normalViewPr>
  <p:slideViewPr>
    <p:cSldViewPr snapToGrid="0">
      <p:cViewPr varScale="1">
        <p:scale>
          <a:sx n="96" d="100"/>
          <a:sy n="96" d="100"/>
        </p:scale>
        <p:origin x="78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0EA2D4C-BD8C-4B1D-B289-F23A69A050E8}" type="datetimeFigureOut">
              <a:rPr lang="ko-KR" altLang="en-US"/>
              <a:pPr>
                <a:defRPr/>
              </a:pPr>
              <a:t>2019-09-13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 smtClean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/>
            </a:lvl1pPr>
          </a:lstStyle>
          <a:p>
            <a:fld id="{E188426B-296C-40B9-9716-68DF6B079CB5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2907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smtClean="0"/>
              <a:t>사진 </a:t>
            </a:r>
            <a:r>
              <a:rPr lang="en-US" altLang="ko-KR" smtClean="0"/>
              <a:t>: </a:t>
            </a:r>
            <a:r>
              <a:rPr lang="ko-KR" altLang="en-US" smtClean="0"/>
              <a:t>양화진의 선교사님들의 비에 새겨진 문구</a:t>
            </a:r>
          </a:p>
        </p:txBody>
      </p:sp>
      <p:sp>
        <p:nvSpPr>
          <p:cNvPr id="1843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B918C7EA-D947-41EF-AE6D-05078074AE44}" type="slidenum">
              <a:rPr lang="ko-KR" altLang="en-US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9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smtClean="0"/>
              <a:t>이미지출처 </a:t>
            </a:r>
            <a:r>
              <a:rPr lang="en-US" altLang="ko-KR" smtClean="0"/>
              <a:t>: https://m.post.naver.com/viewer/postView.nhn?volumeNo=2885191&amp;memberNo=1817790&amp;vType=VERTICAL</a:t>
            </a:r>
            <a:endParaRPr lang="ko-KR" altLang="en-US" smtClean="0"/>
          </a:p>
        </p:txBody>
      </p:sp>
      <p:sp>
        <p:nvSpPr>
          <p:cNvPr id="2253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3EAB4630-F0F7-4B4E-80CB-5269972B057D}" type="slidenum">
              <a:rPr lang="ko-KR" altLang="en-US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2998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F16F0-1974-49D7-BA05-FBFF1E4BD3B8}" type="datetimeFigureOut">
              <a:rPr lang="ko-KR" altLang="en-US"/>
              <a:pPr>
                <a:defRPr/>
              </a:pPr>
              <a:t>2019-09-13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AB5168-BEF5-4594-8176-A5E3805AB297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270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FDAF5-B8AE-450F-ADBC-E7AA6A6473BF}" type="datetimeFigureOut">
              <a:rPr lang="ko-KR" altLang="en-US"/>
              <a:pPr>
                <a:defRPr/>
              </a:pPr>
              <a:t>2019-09-13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990819-726D-4852-989D-AED2725E113C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0524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0CF8D-ECA0-414B-98DD-61F47AEA7336}" type="datetimeFigureOut">
              <a:rPr lang="ko-KR" altLang="en-US"/>
              <a:pPr>
                <a:defRPr/>
              </a:pPr>
              <a:t>2019-09-13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FC8189-600A-4013-AF64-081F43442A3B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5419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5F2AC-C021-4E59-9557-C77D7703DCA7}" type="datetimeFigureOut">
              <a:rPr lang="ko-KR" altLang="en-US"/>
              <a:pPr>
                <a:defRPr/>
              </a:pPr>
              <a:t>2019-09-13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C8F08B-62D0-4C98-BF7E-D5F7AEEA8759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0656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C0672-2502-4A02-A44F-A8EF8B371100}" type="datetimeFigureOut">
              <a:rPr lang="ko-KR" altLang="en-US"/>
              <a:pPr>
                <a:defRPr/>
              </a:pPr>
              <a:t>2019-09-13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5CF8CF-6D1D-4A15-AA46-5E9A841B1664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9702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01D9C-7CB7-42FF-B616-C9085585618F}" type="datetimeFigureOut">
              <a:rPr lang="ko-KR" altLang="en-US"/>
              <a:pPr>
                <a:defRPr/>
              </a:pPr>
              <a:t>2019-09-13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CBAAC-8C40-49EA-B2CE-C432B99A01CA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7664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E9ABF-A73E-45B2-9CF7-16BD4608FE25}" type="datetimeFigureOut">
              <a:rPr lang="ko-KR" altLang="en-US"/>
              <a:pPr>
                <a:defRPr/>
              </a:pPr>
              <a:t>2019-09-13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FA02CE-D7C0-4751-BEDE-3539BFE27586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6608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EFA6D-5598-4A8D-8B7B-3D22B8C35B32}" type="datetimeFigureOut">
              <a:rPr lang="ko-KR" altLang="en-US"/>
              <a:pPr>
                <a:defRPr/>
              </a:pPr>
              <a:t>2019-09-13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498F71-0DC3-4742-9C04-B1FE24CB56FD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308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93D5C-A0DA-4877-B90F-51FACE6A7B77}" type="datetimeFigureOut">
              <a:rPr lang="ko-KR" altLang="en-US"/>
              <a:pPr>
                <a:defRPr/>
              </a:pPr>
              <a:t>2019-09-13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887A2-7C72-43F3-8890-0EAC5DD18DA7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2071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F29FF-41A1-4958-80A8-3BAFD24FC45A}" type="datetimeFigureOut">
              <a:rPr lang="ko-KR" altLang="en-US"/>
              <a:pPr>
                <a:defRPr/>
              </a:pPr>
              <a:t>2019-09-13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4C4C43-8620-41D4-A75D-7F81100BD265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4930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3237A-4B24-45E5-8575-56B3EDAA18AC}" type="datetimeFigureOut">
              <a:rPr lang="ko-KR" altLang="en-US"/>
              <a:pPr>
                <a:defRPr/>
              </a:pPr>
              <a:t>2019-09-13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4CEEC-743B-4C39-98C0-0EC4B11E7F1F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3214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1483D31-D9BC-437E-B16C-9FBCA327FB80}" type="datetimeFigureOut">
              <a:rPr lang="ko-KR" altLang="en-US"/>
              <a:pPr>
                <a:defRPr/>
              </a:pPr>
              <a:t>2019-09-13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0D7DEC2D-1E9E-4EE2-82B4-6AB86BA45EAA}" type="slidenum">
              <a:rPr lang="ko-KR" altLang="en-US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2pPr>
      <a:lvl3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3pPr>
      <a:lvl4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4pPr>
      <a:lvl5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5pPr>
      <a:lvl6pPr marL="4572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6pPr>
      <a:lvl7pPr marL="9144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7pPr>
      <a:lvl8pPr marL="13716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8pPr>
      <a:lvl9pPr marL="18288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9pPr>
    </p:titleStyle>
    <p:bodyStyle>
      <a:lvl1pPr marL="228600" indent="-228600" algn="l" rtl="0" eaLnBrk="0" fontAlgn="base" latinLnBrk="1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C:\Users\Administrator\Desktop\학원복음화\2019\9월학원복음화\35과  1과\201909-1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9088"/>
            <a:ext cx="12192000" cy="815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303588" y="4502150"/>
            <a:ext cx="5583237" cy="936625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>
              <a:buFont typeface="Arial" charset="0"/>
              <a:buNone/>
              <a:defRPr/>
            </a:pPr>
            <a:r>
              <a:rPr lang="ja-JP" altLang="en-US" sz="5700" b="1" dirty="0" smtClean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</a:t>
            </a:r>
            <a:r>
              <a:rPr lang="ko-KR" altLang="en-US" sz="5700" b="1" dirty="0" smtClean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 </a:t>
            </a:r>
            <a:r>
              <a:rPr lang="en-US" altLang="ko-KR" sz="5700" b="1" dirty="0" smtClean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1:14</a:t>
            </a: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46824" y="1691936"/>
            <a:ext cx="9397665" cy="2478505"/>
          </a:xfrm>
          <a:solidFill>
            <a:schemeClr val="bg1">
              <a:alpha val="80000"/>
            </a:schemeClr>
          </a:solidFill>
          <a:extLst/>
        </p:spPr>
        <p:txBody>
          <a:bodyPr>
            <a:noAutofit/>
          </a:bodyPr>
          <a:lstStyle/>
          <a:p>
            <a:pPr algn="l">
              <a:defRPr/>
            </a:pPr>
            <a:r>
              <a:rPr lang="en-US" altLang="ko-KR" sz="5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lang="en-US" altLang="ko-KR" sz="5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lang="ja-JP" altLang="en-US" sz="54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つのきそ</a:t>
            </a:r>
            <a:r>
              <a:rPr lang="ko-KR" altLang="en-US" sz="5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ＭＳ Ｐゴシック" panose="020B0600070205080204" pitchFamily="50" charset="-128"/>
                <a:ea typeface="HY견고딕" pitchFamily="18" charset="-127"/>
              </a:rPr>
              <a:t>   </a:t>
            </a:r>
            <a:r>
              <a:rPr lang="en-US" altLang="ko-KR" sz="5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5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72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72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ゆいい</a:t>
            </a:r>
            <a:r>
              <a:rPr lang="ja-JP" altLang="en-US" sz="72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つせいを</a:t>
            </a:r>
            <a:r>
              <a:rPr lang="ja-JP" altLang="en-US" sz="72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しる</a:t>
            </a:r>
            <a:r>
              <a:rPr lang="en-US" altLang="ja-JP" sz="72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72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72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ひとびと</a:t>
            </a:r>
            <a:r>
              <a:rPr lang="ko-KR" altLang="en-US" sz="66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atin typeface="ＭＳ Ｐゴシック" panose="020B0600070205080204" pitchFamily="50" charset="-128"/>
                <a:ea typeface="(3) 양평군체 B" pitchFamily="18" charset="-127"/>
              </a:rPr>
              <a:t>   </a:t>
            </a:r>
            <a:endParaRPr lang="ko-KR" altLang="en-US" sz="6600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6" name="부제목 2"/>
          <p:cNvSpPr txBox="1">
            <a:spLocks/>
          </p:cNvSpPr>
          <p:nvPr/>
        </p:nvSpPr>
        <p:spPr bwMode="auto">
          <a:xfrm>
            <a:off x="601579" y="371165"/>
            <a:ext cx="1804737" cy="75278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/>
        </p:spPr>
        <p:txBody>
          <a:bodyPr>
            <a:normAutofit lnSpcReduction="10000"/>
          </a:bodyPr>
          <a:lstStyle>
            <a:lvl1pPr marL="0" indent="0" algn="ctr" rtl="0" eaLnBrk="0" fontAlgn="base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54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ja-JP" altLang="en-US" sz="54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endParaRPr lang="en-US" altLang="ko-KR" sz="5400" b="1" dirty="0" smtClean="0">
              <a:solidFill>
                <a:srgbClr val="002060"/>
              </a:solidFill>
              <a:effectLst>
                <a:glow rad="635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0"/>
            <a:ext cx="9779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3675" y="2147888"/>
            <a:ext cx="1811338" cy="4354512"/>
          </a:xfrm>
          <a:prstGeom prst="rect">
            <a:avLst/>
          </a:prstGeom>
          <a:noFill/>
          <a:ln>
            <a:noFill/>
          </a:ln>
          <a:effectLst>
            <a:outerShdw blurRad="12700" dist="63499" dir="173999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88413" y="2147888"/>
            <a:ext cx="1668462" cy="4552950"/>
          </a:xfrm>
          <a:prstGeom prst="rect">
            <a:avLst/>
          </a:prstGeom>
          <a:noFill/>
          <a:ln>
            <a:noFill/>
          </a:ln>
          <a:effectLst>
            <a:outerShdw blurRad="12700" dist="63499" dir="173999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94463" y="2422525"/>
            <a:ext cx="2141537" cy="4203700"/>
          </a:xfrm>
          <a:prstGeom prst="rect">
            <a:avLst/>
          </a:prstGeom>
          <a:noFill/>
          <a:ln>
            <a:noFill/>
          </a:ln>
          <a:effectLst>
            <a:outerShdw blurRad="12700" dist="63499" dir="173999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152400" y="376553"/>
            <a:ext cx="11868150" cy="156654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5400" b="1" spc="-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6000" b="1" spc="-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8. </a:t>
            </a:r>
            <a:r>
              <a:rPr lang="ja-JP" altLang="en-US" sz="6000" b="1" spc="-1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コリントの　プリスキラと　アクラ</a:t>
            </a:r>
            <a:endParaRPr lang="en-US" altLang="ko-KR" sz="5400" b="1" spc="-1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12192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152400" y="376553"/>
            <a:ext cx="11868150" cy="194754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6000" b="1" spc="-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9. </a:t>
            </a:r>
            <a:r>
              <a:rPr lang="ja-JP" altLang="en-US" sz="6000" b="1" spc="-1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ローマと　せかいを　</a:t>
            </a:r>
            <a:endParaRPr lang="en-US" altLang="ja-JP" sz="6000" b="1" spc="-10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6000" b="1" spc="-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6000" b="1" spc="-1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ja-JP" altLang="en-US" sz="6000" b="1" spc="-1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ふくいんか</a:t>
            </a:r>
            <a:r>
              <a:rPr lang="ja-JP" altLang="en-US" sz="6000" b="1" spc="-1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した　ひとびと</a:t>
            </a:r>
            <a:endParaRPr lang="en-US" altLang="ko-KR" sz="6000" b="1" spc="-1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0"/>
            <a:ext cx="9640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152400" y="376553"/>
            <a:ext cx="11868150" cy="1690786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6000" b="1" spc="-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10. </a:t>
            </a:r>
            <a:r>
              <a:rPr lang="ja-JP" altLang="en-US" sz="6000" b="1" spc="-1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ふくいんの</a:t>
            </a:r>
            <a:r>
              <a:rPr lang="ja-JP" altLang="en-US" sz="6000" b="1" spc="-1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おくぎを　もった　</a:t>
            </a:r>
            <a:endParaRPr lang="en-US" altLang="ja-JP" sz="6000" b="1" spc="-10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6000" b="1" spc="-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6000" b="1" spc="-1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ひとびと</a:t>
            </a:r>
            <a:endParaRPr lang="en-US" altLang="ko-KR" sz="6000" b="1" spc="-1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0"/>
            <a:ext cx="12192000" cy="4874840"/>
          </a:xfrm>
          <a:prstGeom prst="rect">
            <a:avLst/>
          </a:prstGeom>
          <a:gradFill>
            <a:gsLst>
              <a:gs pos="48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pic>
        <p:nvPicPr>
          <p:cNvPr id="18437" name="Picture 2" descr="C:\Users\Administrator\Desktop\학원복음화\2019\7월학원복음화\제30과 달란트의내용\7월 학원복음화 - 30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2192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4604" y="359941"/>
            <a:ext cx="3201377" cy="2931367"/>
          </a:xfrm>
          <a:solidFill>
            <a:schemeClr val="bg1">
              <a:alpha val="50000"/>
            </a:schemeClr>
          </a:solidFill>
          <a:extLst/>
        </p:spPr>
        <p:txBody>
          <a:bodyPr>
            <a:noAutofit/>
          </a:bodyPr>
          <a:lstStyle/>
          <a:p>
            <a:pPr>
              <a:lnSpc>
                <a:spcPct val="130000"/>
              </a:lnSpc>
              <a:defRPr/>
            </a:pPr>
            <a:r>
              <a:rPr lang="ja-JP" altLang="en-US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</a:t>
            </a:r>
            <a:r>
              <a:rPr lang="en-US" altLang="ko-KR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たいしつ</a:t>
            </a:r>
            <a:r>
              <a:rPr lang="ko-KR" altLang="en-US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ko-KR" altLang="en-US" sz="66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sz="66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2800350" y="1235075"/>
            <a:ext cx="1200150" cy="1181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000500" y="564509"/>
            <a:ext cx="3162300" cy="216999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anchor="b"/>
          <a:lstStyle>
            <a:lvl1pPr algn="ctr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4572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9144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13716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18288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ja-JP" altLang="en-US" sz="4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べんきょう</a:t>
            </a:r>
            <a:endParaRPr lang="en-US" altLang="ko-KR" sz="4800" b="1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30000"/>
              </a:lnSpc>
              <a:defRPr/>
            </a:pPr>
            <a:r>
              <a:rPr lang="ja-JP" altLang="en-US" sz="2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しへん</a:t>
            </a:r>
            <a:r>
              <a:rPr lang="en-US" altLang="ko-KR" sz="2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78:70-72</a:t>
            </a:r>
            <a:endParaRPr lang="en-US" altLang="ko-KR" sz="2800" b="1" dirty="0" smtClean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7162800" y="1157288"/>
            <a:ext cx="1200150" cy="1181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9" name="제목 1"/>
          <p:cNvSpPr txBox="1">
            <a:spLocks/>
          </p:cNvSpPr>
          <p:nvPr/>
        </p:nvSpPr>
        <p:spPr bwMode="auto">
          <a:xfrm>
            <a:off x="8175812" y="300251"/>
            <a:ext cx="3673287" cy="290697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anchor="b"/>
          <a:lstStyle>
            <a:lvl1pPr algn="ctr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4572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9144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13716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18288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ja-JP" altLang="en-US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せかい</a:t>
            </a:r>
            <a:endParaRPr lang="en-US" altLang="ja-JP" b="1" dirty="0" smtClean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30000"/>
              </a:lnSpc>
              <a:defRPr/>
            </a:pPr>
            <a:r>
              <a:rPr lang="ja-JP" altLang="en-US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ふくいんか</a:t>
            </a:r>
            <a:r>
              <a:rPr lang="ko-KR" altLang="en-US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5958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사각형 설명선 4"/>
          <p:cNvSpPr/>
          <p:nvPr/>
        </p:nvSpPr>
        <p:spPr>
          <a:xfrm>
            <a:off x="502058" y="260648"/>
            <a:ext cx="7875460" cy="937531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tx1">
              <a:lumMod val="95000"/>
              <a:lumOff val="5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43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울릉도B" pitchFamily="18" charset="-127"/>
                <a:ea typeface="HY울릉도B" pitchFamily="18" charset="-127"/>
              </a:rPr>
              <a:t> </a:t>
            </a:r>
            <a:r>
              <a:rPr lang="en-US" altLang="ko-KR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en-US" altLang="ko-KR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3600" b="1" spc="-1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ふくいんの</a:t>
            </a: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りゆうを　しる　ひとびと</a:t>
            </a:r>
            <a:endParaRPr lang="en-US" altLang="ko-KR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CC66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모서리가 둥근 사각형 설명선 5"/>
          <p:cNvSpPr/>
          <p:nvPr/>
        </p:nvSpPr>
        <p:spPr>
          <a:xfrm>
            <a:off x="502055" y="1633999"/>
            <a:ext cx="7743311" cy="951546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tx1">
              <a:lumMod val="75000"/>
              <a:lumOff val="25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43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울릉도B" pitchFamily="18" charset="-127"/>
                <a:ea typeface="HY울릉도B" pitchFamily="18" charset="-127"/>
              </a:rPr>
              <a:t> </a:t>
            </a:r>
            <a:r>
              <a:rPr lang="en-US" altLang="ko-KR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 – </a:t>
            </a: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ただを　しる　ひとびと</a:t>
            </a:r>
            <a:endParaRPr lang="en-US" altLang="ko-KR" sz="41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CC66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모서리가 둥근 사각형 설명선 6"/>
          <p:cNvSpPr/>
          <p:nvPr/>
        </p:nvSpPr>
        <p:spPr>
          <a:xfrm>
            <a:off x="502055" y="2901688"/>
            <a:ext cx="7743311" cy="1008162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tx1">
              <a:lumMod val="65000"/>
              <a:lumOff val="35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41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울릉도B" pitchFamily="18" charset="-127"/>
                <a:ea typeface="HY울릉도B" pitchFamily="18" charset="-127"/>
              </a:rPr>
              <a:t> </a:t>
            </a:r>
            <a:r>
              <a:rPr lang="en-US" altLang="ko-KR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 – </a:t>
            </a: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ゆいい</a:t>
            </a:r>
            <a:r>
              <a:rPr lang="ja-JP" altLang="en-US" sz="3600" b="1" spc="-1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つせいを</a:t>
            </a: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しる　ひとびと</a:t>
            </a:r>
            <a:endParaRPr lang="en-US" altLang="ko-KR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CC66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모서리가 둥근 사각형 설명선 7"/>
          <p:cNvSpPr/>
          <p:nvPr/>
        </p:nvSpPr>
        <p:spPr>
          <a:xfrm>
            <a:off x="502055" y="4288221"/>
            <a:ext cx="7743311" cy="977463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bg1">
              <a:lumMod val="50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41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울릉도B" pitchFamily="18" charset="-127"/>
                <a:ea typeface="HY울릉도B" pitchFamily="18" charset="-127"/>
              </a:rPr>
              <a:t> </a:t>
            </a:r>
            <a:r>
              <a:rPr lang="en-US" altLang="ko-KR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– </a:t>
            </a:r>
            <a:r>
              <a:rPr lang="ja-JP" altLang="en-US" sz="3600" b="1" spc="-1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さい</a:t>
            </a: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そうぞうを　しる　ひとびと</a:t>
            </a:r>
            <a:endParaRPr lang="en-US" altLang="ko-KR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CC66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모서리가 둥근 사각형 설명선 8"/>
          <p:cNvSpPr/>
          <p:nvPr/>
        </p:nvSpPr>
        <p:spPr>
          <a:xfrm>
            <a:off x="502059" y="5580993"/>
            <a:ext cx="7743308" cy="956442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bg1">
              <a:lumMod val="75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 </a:t>
            </a:r>
            <a:r>
              <a:rPr lang="en-US" altLang="ko-KR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でんどうの　りゆうを　しる　ひとびと</a:t>
            </a:r>
            <a:endParaRPr lang="en-US" altLang="ko-KR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CC66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모서리가 둥근 사각형 설명선 9"/>
          <p:cNvSpPr/>
          <p:nvPr/>
        </p:nvSpPr>
        <p:spPr>
          <a:xfrm>
            <a:off x="8497613" y="253282"/>
            <a:ext cx="3342290" cy="937531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rgbClr val="006400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マルコ</a:t>
            </a: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endParaRPr lang="en-US" altLang="ja-JP" sz="36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おくじょうの</a:t>
            </a:r>
            <a:r>
              <a:rPr lang="ja-JP" altLang="en-US" sz="3600" b="1" spc="-1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</a:t>
            </a:r>
            <a:endParaRPr lang="en-US" altLang="ko-KR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모서리가 둥근 사각형 설명선 10"/>
          <p:cNvSpPr/>
          <p:nvPr/>
        </p:nvSpPr>
        <p:spPr>
          <a:xfrm>
            <a:off x="8497613" y="1633999"/>
            <a:ext cx="3342290" cy="951546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rgbClr val="006400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1E1C1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チームの　</a:t>
            </a:r>
            <a:endParaRPr lang="en-US" altLang="ja-JP" sz="36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1E1C1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1E1C1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はたらき</a:t>
            </a:r>
            <a:endParaRPr lang="en-US" altLang="ko-KR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1E1C1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모서리가 둥근 사각형 설명선 11"/>
          <p:cNvSpPr/>
          <p:nvPr/>
        </p:nvSpPr>
        <p:spPr>
          <a:xfrm>
            <a:off x="8497613" y="2901688"/>
            <a:ext cx="3342291" cy="1008162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rgbClr val="006400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43434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ミッション</a:t>
            </a:r>
            <a:endParaRPr lang="en-US" altLang="ja-JP" sz="36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434343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43434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ホーム</a:t>
            </a:r>
            <a:endParaRPr lang="en-US" altLang="ko-KR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434343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모서리가 둥근 사각형 설명선 12"/>
          <p:cNvSpPr/>
          <p:nvPr/>
        </p:nvSpPr>
        <p:spPr>
          <a:xfrm>
            <a:off x="8497614" y="4288221"/>
            <a:ext cx="3342290" cy="977463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rgbClr val="006400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5C5C5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せんもん</a:t>
            </a:r>
            <a:endParaRPr lang="en-US" altLang="ja-JP" sz="36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5C5C5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5C5C5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きょうかい</a:t>
            </a:r>
            <a:endParaRPr lang="en-US" altLang="ko-KR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5C5C5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모서리가 둥근 사각형 설명선 13"/>
          <p:cNvSpPr/>
          <p:nvPr/>
        </p:nvSpPr>
        <p:spPr>
          <a:xfrm>
            <a:off x="8544912" y="5580993"/>
            <a:ext cx="3342290" cy="956442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rgbClr val="006400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949494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ちきょうかい</a:t>
            </a:r>
            <a:endParaRPr lang="en-US" altLang="ko-KR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949494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310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black"/>
              </a:solidFill>
              <a:latin typeface="맑은 고딕"/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12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Oval 4"/>
          <p:cNvSpPr>
            <a:spLocks/>
          </p:cNvSpPr>
          <p:nvPr/>
        </p:nvSpPr>
        <p:spPr bwMode="auto">
          <a:xfrm>
            <a:off x="2999214" y="733067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ー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5" name="Oval 3"/>
          <p:cNvSpPr>
            <a:spLocks/>
          </p:cNvSpPr>
          <p:nvPr/>
        </p:nvSpPr>
        <p:spPr bwMode="auto">
          <a:xfrm>
            <a:off x="2063552" y="723306"/>
            <a:ext cx="1080120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3719738" y="723306"/>
            <a:ext cx="1216885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ラム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5009063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6578002" y="723306"/>
            <a:ext cx="972421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7412964" y="723306"/>
            <a:ext cx="1275325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8601621" y="71198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9270870" y="752512"/>
            <a:ext cx="1058210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5613797" y="723306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1811516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みことばの　なかで　</a:t>
            </a:r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</a:rPr>
              <a:t>いちばん　こころに　</a:t>
            </a:r>
            <a:endParaRPr lang="en-US" altLang="ja-JP" sz="2800" dirty="0">
              <a:solidFill>
                <a:srgbClr val="CC3300"/>
              </a:solidFill>
              <a:latin typeface="ＭＳ Ｐゴシック" panose="020B0600070205080204" pitchFamily="50" charset="-128"/>
            </a:endParaRP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</a:rPr>
              <a:t>のこった　ことを</a:t>
            </a:r>
            <a:r>
              <a:rPr lang="ko-KR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1856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 smtClean="0">
                <a:solidFill>
                  <a:srgbClr val="00B0F0"/>
                </a:solidFill>
                <a:latin typeface="ＭＳ Ｐゴシック" panose="020B0600070205080204" pitchFamily="50" charset="-128"/>
              </a:rPr>
              <a:t>５つのきそ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</a:rPr>
              <a:t>－</a:t>
            </a:r>
            <a:r>
              <a:rPr lang="ja-JP" altLang="en-US" sz="2800" dirty="0" err="1" smtClean="0">
                <a:solidFill>
                  <a:srgbClr val="0000FF"/>
                </a:solidFill>
                <a:latin typeface="ＭＳ Ｐゴシック" panose="020B0600070205080204" pitchFamily="50" charset="-128"/>
              </a:rPr>
              <a:t>ゆ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</a:rPr>
              <a:t>いいつせいを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</a:rPr>
              <a:t>　しる　ひとびと</a:t>
            </a:r>
            <a:endParaRPr lang="en-US" altLang="ja-JP" sz="2800" dirty="0">
              <a:solidFill>
                <a:srgbClr val="0000FF"/>
              </a:solidFill>
              <a:latin typeface="ＭＳ Ｐゴシック" panose="020B0600070205080204" pitchFamily="50" charset="-128"/>
            </a:endParaRP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について　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1806578" y="5085185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こんしゅう　じっせんすること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に　ついて　</a:t>
            </a:r>
            <a:endParaRPr lang="en-US" altLang="ja-JP" sz="28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31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-99391"/>
            <a:ext cx="12192000" cy="4874840"/>
          </a:xfrm>
          <a:prstGeom prst="rect">
            <a:avLst/>
          </a:prstGeom>
          <a:gradFill>
            <a:gsLst>
              <a:gs pos="48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3834" y="0"/>
            <a:ext cx="3245348" cy="4548657"/>
          </a:xfrm>
          <a:extLst/>
        </p:spPr>
        <p:txBody>
          <a:bodyPr>
            <a:noAutofit/>
          </a:bodyPr>
          <a:lstStyle/>
          <a:p>
            <a:pPr>
              <a:lnSpc>
                <a:spcPct val="130000"/>
              </a:lnSpc>
              <a:defRPr/>
            </a:pPr>
            <a:r>
              <a:rPr lang="ja-JP" altLang="en-US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</a:t>
            </a:r>
            <a:r>
              <a:rPr lang="en-US" altLang="ko-KR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うつわ</a:t>
            </a:r>
            <a:r>
              <a:rPr lang="en-US" altLang="ko-KR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じゅん</a:t>
            </a:r>
            <a:r>
              <a:rPr lang="ja-JP" altLang="en-US" sz="6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び</a:t>
            </a:r>
            <a:r>
              <a:rPr lang="ko-KR" altLang="en-US" sz="66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sz="66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257" y="-424827"/>
            <a:ext cx="6577655" cy="7819839"/>
          </a:xfrm>
          <a:prstGeom prst="rect">
            <a:avLst/>
          </a:prstGeom>
        </p:spPr>
      </p:pic>
      <p:pic>
        <p:nvPicPr>
          <p:cNvPr id="307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501" y="2912165"/>
            <a:ext cx="2541667" cy="3482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6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4925" y="2079625"/>
            <a:ext cx="9544050" cy="4778375"/>
          </a:xfrm>
          <a:prstGeom prst="rect">
            <a:avLst/>
          </a:prstGeom>
          <a:noFill/>
          <a:ln>
            <a:noFill/>
          </a:ln>
          <a:effectLst>
            <a:outerShdw blurRad="38100" dist="50799" dir="4139984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438150" y="275505"/>
            <a:ext cx="11277600" cy="2029545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6100" b="1" spc="-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400" b="1" spc="-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5400" b="1" spc="-1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マルコの　おくじょうの　まに　</a:t>
            </a:r>
            <a:endParaRPr lang="en-US" altLang="ja-JP" sz="5400" b="1" spc="-10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5400" b="1" spc="-1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あつまった　</a:t>
            </a:r>
            <a:r>
              <a:rPr lang="en-US" altLang="ja-JP" sz="5400" b="1" spc="-1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120</a:t>
            </a:r>
            <a:r>
              <a:rPr lang="ja-JP" altLang="en-US" sz="5400" b="1" spc="-1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にんの　で</a:t>
            </a:r>
            <a:r>
              <a:rPr lang="ja-JP" altLang="en-US" sz="5400" b="1" spc="-1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</a:t>
            </a:r>
            <a:r>
              <a:rPr lang="ja-JP" altLang="en-US" sz="5400" b="1" spc="-1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たち</a:t>
            </a:r>
            <a:endParaRPr lang="en-US" altLang="ko-KR" sz="5400" b="1" spc="-1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312820" y="376553"/>
            <a:ext cx="11536279" cy="1373419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2. </a:t>
            </a:r>
            <a:r>
              <a:rPr lang="en-US" altLang="ko-KR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15</a:t>
            </a:r>
            <a:r>
              <a:rPr lang="ja-JP" alt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かこく　から　きた　</a:t>
            </a:r>
            <a:r>
              <a:rPr lang="ja-JP" alt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さん</a:t>
            </a:r>
            <a:r>
              <a:rPr lang="ja-JP" alt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ぎょうじん</a:t>
            </a:r>
            <a:endParaRPr lang="en-US" altLang="ko-KR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3796" r="32286" b="45969"/>
          <a:stretch>
            <a:fillRect/>
          </a:stretch>
        </p:blipFill>
        <p:spPr bwMode="auto">
          <a:xfrm>
            <a:off x="-2092325" y="0"/>
            <a:ext cx="14284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312820" y="376553"/>
            <a:ext cx="10202779" cy="145224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3. </a:t>
            </a:r>
            <a:r>
              <a:rPr lang="ja-JP" alt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</a:t>
            </a:r>
            <a:r>
              <a:rPr lang="ja-JP" alt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だいきょうかいの　７にんの</a:t>
            </a:r>
            <a:endParaRPr lang="en-US" altLang="ja-JP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しつじ</a:t>
            </a:r>
            <a:endParaRPr lang="en-US" altLang="ko-KR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C:\Users\Administrator\Desktop\학원복음화\2019\9월학원복음화\35과  1과\201909-1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9088"/>
            <a:ext cx="12192000" cy="815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312820" y="376553"/>
            <a:ext cx="11555329" cy="154749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4. </a:t>
            </a:r>
            <a:r>
              <a:rPr lang="ja-JP" alt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アンテオケきょうかいを　たてた　</a:t>
            </a:r>
            <a:endParaRPr lang="en-US" altLang="ja-JP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じゅう</a:t>
            </a:r>
            <a:r>
              <a:rPr lang="ja-JP" alt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しょくしゃたち</a:t>
            </a:r>
            <a:endParaRPr lang="en-US" altLang="ko-KR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esktop\학원복음화\2019\9월학원복음화\37과 3과\201909-3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-282575"/>
            <a:ext cx="12157075" cy="816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312820" y="376553"/>
            <a:ext cx="11555329" cy="204279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5. </a:t>
            </a:r>
            <a:r>
              <a:rPr lang="ja-JP" alt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さいしょの　せんきょうしとして　でた　</a:t>
            </a:r>
            <a:endParaRPr lang="en-US" altLang="ja-JP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バルナバと　パウロ</a:t>
            </a:r>
            <a:endParaRPr lang="en-US" altLang="ko-KR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0"/>
            <a:ext cx="10520362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312820" y="376553"/>
            <a:ext cx="11555329" cy="156654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61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6. </a:t>
            </a:r>
            <a:r>
              <a:rPr lang="ja-JP" altLang="en-US" sz="61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ピリピの　ルデヤ</a:t>
            </a:r>
            <a:endParaRPr lang="en-US" altLang="ko-KR" sz="61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0"/>
            <a:ext cx="106473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636671" y="386133"/>
            <a:ext cx="11555329" cy="156654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61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7. </a:t>
            </a:r>
            <a:r>
              <a:rPr lang="ja-JP" altLang="en-US" sz="61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テサロニケ</a:t>
            </a:r>
            <a:r>
              <a:rPr lang="ja-JP" altLang="en-US" sz="61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ヤソン</a:t>
            </a:r>
            <a:endParaRPr lang="en-US" altLang="ko-KR" sz="61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6015</TotalTime>
  <Words>160</Words>
  <Application>Microsoft Office PowerPoint</Application>
  <PresentationFormat>ワイド画面</PresentationFormat>
  <Paragraphs>58</Paragraphs>
  <Slides>15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2" baseType="lpstr">
      <vt:lpstr>맑은 고딕</vt:lpstr>
      <vt:lpstr>Arial</vt:lpstr>
      <vt:lpstr>HY강M</vt:lpstr>
      <vt:lpstr>HY울릉도B</vt:lpstr>
      <vt:lpstr>KT&amp;G 상상제목OTF B</vt:lpstr>
      <vt:lpstr>HY견고딕</vt:lpstr>
      <vt:lpstr>Office 테마</vt:lpstr>
      <vt:lpstr>  5つのきそ     ゆいいつせいを　しる 　ひとびと   </vt:lpstr>
      <vt:lpstr>サミット うつわ じゅんび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サミット たいしつ  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김반군</dc:creator>
  <cp:lastModifiedBy>佐々木智香子</cp:lastModifiedBy>
  <cp:revision>120</cp:revision>
  <dcterms:created xsi:type="dcterms:W3CDTF">2016-02-12T15:01:59Z</dcterms:created>
  <dcterms:modified xsi:type="dcterms:W3CDTF">2019-09-13T12:03:26Z</dcterms:modified>
</cp:coreProperties>
</file>