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81" r:id="rId2"/>
    <p:sldId id="334" r:id="rId3"/>
    <p:sldId id="328" r:id="rId4"/>
    <p:sldId id="284" r:id="rId5"/>
    <p:sldId id="329" r:id="rId6"/>
    <p:sldId id="330" r:id="rId7"/>
    <p:sldId id="332" r:id="rId8"/>
    <p:sldId id="333" r:id="rId9"/>
    <p:sldId id="335" r:id="rId10"/>
    <p:sldId id="336" r:id="rId11"/>
    <p:sldId id="337" r:id="rId12"/>
  </p:sldIdLst>
  <p:sldSz cx="12192000" cy="6858000"/>
  <p:notesSz cx="6858000" cy="9144000"/>
  <p:defaultTextStyle>
    <a:defPPr>
      <a:defRPr lang="ko-KR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맑은 고딕" panose="020B0503020000020004" pitchFamily="34" charset="-127"/>
        <a:ea typeface="맑은 고딕" panose="020B0503020000020004" pitchFamily="34" charset="-127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맑은 고딕" panose="020B0503020000020004" pitchFamily="34" charset="-127"/>
        <a:ea typeface="맑은 고딕" panose="020B0503020000020004" pitchFamily="34" charset="-127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맑은 고딕" panose="020B0503020000020004" pitchFamily="34" charset="-127"/>
        <a:ea typeface="맑은 고딕" panose="020B0503020000020004" pitchFamily="34" charset="-127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맑은 고딕" panose="020B0503020000020004" pitchFamily="34" charset="-127"/>
        <a:ea typeface="맑은 고딕" panose="020B0503020000020004" pitchFamily="34" charset="-127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맑은 고딕" panose="020B0503020000020004" pitchFamily="34" charset="-127"/>
        <a:ea typeface="맑은 고딕" panose="020B0503020000020004" pitchFamily="34" charset="-127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맑은 고딕" panose="020B0503020000020004" pitchFamily="34" charset="-127"/>
        <a:ea typeface="맑은 고딕" panose="020B0503020000020004" pitchFamily="34" charset="-127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맑은 고딕" panose="020B0503020000020004" pitchFamily="34" charset="-127"/>
        <a:ea typeface="맑은 고딕" panose="020B0503020000020004" pitchFamily="34" charset="-127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맑은 고딕" panose="020B0503020000020004" pitchFamily="34" charset="-127"/>
        <a:ea typeface="맑은 고딕" panose="020B0503020000020004" pitchFamily="34" charset="-127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맑은 고딕" panose="020B0503020000020004" pitchFamily="34" charset="-127"/>
        <a:ea typeface="맑은 고딕" panose="020B0503020000020004" pitchFamily="34" charset="-127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FFB3"/>
    <a:srgbClr val="FFFFCC"/>
    <a:srgbClr val="FFFF99"/>
    <a:srgbClr val="A50021"/>
    <a:srgbClr val="77370B"/>
    <a:srgbClr val="949494"/>
    <a:srgbClr val="5C5C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260" autoAdjust="0"/>
    <p:restoredTop sz="92266" autoAdjust="0"/>
  </p:normalViewPr>
  <p:slideViewPr>
    <p:cSldViewPr snapToGrid="0">
      <p:cViewPr varScale="1">
        <p:scale>
          <a:sx n="96" d="100"/>
          <a:sy n="96" d="100"/>
        </p:scale>
        <p:origin x="78" y="1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latinLnBrk="1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latinLnBrk="1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46616532-E270-447A-A053-2989CA42714A}" type="datetimeFigureOut">
              <a:rPr lang="ko-KR" altLang="en-US"/>
              <a:pPr>
                <a:defRPr/>
              </a:pPr>
              <a:t>2019-09-20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ko-KR" altLang="en-US" noProof="0" smtClean="0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noProof="0" smtClean="0"/>
              <a:t>마스터 텍스트 스타일을 편집합니다</a:t>
            </a:r>
          </a:p>
          <a:p>
            <a:pPr lvl="1"/>
            <a:r>
              <a:rPr lang="ko-KR" altLang="en-US" noProof="0" smtClean="0"/>
              <a:t>둘째 수준</a:t>
            </a:r>
          </a:p>
          <a:p>
            <a:pPr lvl="2"/>
            <a:r>
              <a:rPr lang="ko-KR" altLang="en-US" noProof="0" smtClean="0"/>
              <a:t>셋째 수준</a:t>
            </a:r>
          </a:p>
          <a:p>
            <a:pPr lvl="3"/>
            <a:r>
              <a:rPr lang="ko-KR" altLang="en-US" noProof="0" smtClean="0"/>
              <a:t>넷째 수준</a:t>
            </a:r>
          </a:p>
          <a:p>
            <a:pPr lvl="4"/>
            <a:r>
              <a:rPr lang="ko-KR" altLang="en-US" noProof="0" smtClean="0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latinLnBrk="1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latinLnBrk="1" hangingPunct="1">
              <a:defRPr sz="1200"/>
            </a:lvl1pPr>
          </a:lstStyle>
          <a:p>
            <a:fld id="{A4636943-1178-449C-B8EA-DD1E4BF965AB}" type="slidenum">
              <a:rPr lang="ko-KR" altLang="en-US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8680866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ko-KR" altLang="en-US" smtClean="0"/>
              <a:t>사진 </a:t>
            </a:r>
            <a:r>
              <a:rPr lang="en-US" altLang="ko-KR" smtClean="0"/>
              <a:t>: </a:t>
            </a:r>
            <a:r>
              <a:rPr lang="ko-KR" altLang="en-US" smtClean="0"/>
              <a:t>양화진의 선교사님들의 비에 새겨진 문구</a:t>
            </a:r>
          </a:p>
        </p:txBody>
      </p:sp>
      <p:sp>
        <p:nvSpPr>
          <p:cNvPr id="14340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9pPr>
          </a:lstStyle>
          <a:p>
            <a:fld id="{F9F23586-FFF4-4DC9-8D08-0E62E678F932}" type="slidenum">
              <a:rPr lang="ko-KR" altLang="en-US"/>
              <a:pPr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680294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ko-KR" altLang="en-US" smtClean="0"/>
              <a:t>이미지출처 </a:t>
            </a:r>
            <a:r>
              <a:rPr lang="en-US" altLang="ko-KR" smtClean="0"/>
              <a:t>: https://m.post.naver.com/viewer/postView.nhn?volumeNo=2885191&amp;memberNo=1817790&amp;vType=VERTICAL</a:t>
            </a:r>
            <a:endParaRPr lang="ko-KR" altLang="en-US" smtClean="0"/>
          </a:p>
        </p:txBody>
      </p:sp>
      <p:sp>
        <p:nvSpPr>
          <p:cNvPr id="22532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9pPr>
          </a:lstStyle>
          <a:p>
            <a:fld id="{3EAB4630-F0F7-4B4E-80CB-5269972B057D}" type="slidenum">
              <a:rPr lang="ko-KR" altLang="en-US"/>
              <a:pPr/>
              <a:t>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421425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ko-KR" altLang="en-US" smtClean="0"/>
          </a:p>
        </p:txBody>
      </p:sp>
      <p:sp>
        <p:nvSpPr>
          <p:cNvPr id="16388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9pPr>
          </a:lstStyle>
          <a:p>
            <a:fld id="{E9D189E3-931F-4DCF-A4F7-F768F51E788B}" type="slidenum">
              <a:rPr lang="ko-KR" altLang="en-US"/>
              <a:pPr/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791982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ko-KR" altLang="en-US" smtClean="0"/>
          </a:p>
        </p:txBody>
      </p:sp>
      <p:sp>
        <p:nvSpPr>
          <p:cNvPr id="17412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9pPr>
          </a:lstStyle>
          <a:p>
            <a:fld id="{8032659F-C4D8-4125-BB20-6CD1CE31D144}" type="slidenum">
              <a:rPr lang="ko-KR" altLang="en-US"/>
              <a:pPr/>
              <a:t>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97396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9B3BC5-A47A-4950-BEFA-BBD866F01C47}" type="datetimeFigureOut">
              <a:rPr lang="ko-KR" altLang="en-US"/>
              <a:pPr>
                <a:defRPr/>
              </a:pPr>
              <a:t>2019-09-20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79EA29-80F1-4A1E-8EAC-7E9D58FF26BA}" type="slidenum">
              <a:rPr lang="ko-KR" altLang="en-US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936372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2B0059-ABC7-4F53-BAD7-B8DCB26F0CB4}" type="datetimeFigureOut">
              <a:rPr lang="ko-KR" altLang="en-US"/>
              <a:pPr>
                <a:defRPr/>
              </a:pPr>
              <a:t>2019-09-20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22156E-68ED-4775-8A94-3164F2E72B88}" type="slidenum">
              <a:rPr lang="ko-KR" altLang="en-US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991668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D7AB98-8C2C-4066-B23C-80A6F3D8209F}" type="datetimeFigureOut">
              <a:rPr lang="ko-KR" altLang="en-US"/>
              <a:pPr>
                <a:defRPr/>
              </a:pPr>
              <a:t>2019-09-20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4BBBFA-72FF-43B7-8BA9-00DB06C9060C}" type="slidenum">
              <a:rPr lang="ko-KR" altLang="en-US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271339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41D3B5-4F02-4BB6-A1DE-AF7672A144E2}" type="datetimeFigureOut">
              <a:rPr lang="ko-KR" altLang="en-US"/>
              <a:pPr>
                <a:defRPr/>
              </a:pPr>
              <a:t>2019-09-20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6080F4-9123-4BAA-AB22-649C583A0A55}" type="slidenum">
              <a:rPr lang="ko-KR" altLang="en-US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253167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58E6F0-5D01-4BDE-AEB2-6BE5BDA4DDAB}" type="datetimeFigureOut">
              <a:rPr lang="ko-KR" altLang="en-US"/>
              <a:pPr>
                <a:defRPr/>
              </a:pPr>
              <a:t>2019-09-20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19F4F6-14C8-4E18-AA99-1EFDC9F95161}" type="slidenum">
              <a:rPr lang="ko-KR" altLang="en-US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741726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AD9F1A-4E1B-4604-87D8-15E557285DF2}" type="datetimeFigureOut">
              <a:rPr lang="ko-KR" altLang="en-US"/>
              <a:pPr>
                <a:defRPr/>
              </a:pPr>
              <a:t>2019-09-20</a:t>
            </a:fld>
            <a:endParaRPr lang="ko-KR" altLang="en-US"/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208FED-5664-42BF-A10C-5B82C7F853FC}" type="slidenum">
              <a:rPr lang="ko-KR" altLang="en-US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339663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34AF0E-6C08-4F80-915E-79ED6C626770}" type="datetimeFigureOut">
              <a:rPr lang="ko-KR" altLang="en-US"/>
              <a:pPr>
                <a:defRPr/>
              </a:pPr>
              <a:t>2019-09-20</a:t>
            </a:fld>
            <a:endParaRPr lang="ko-KR" altLang="en-US"/>
          </a:p>
        </p:txBody>
      </p:sp>
      <p:sp>
        <p:nvSpPr>
          <p:cNvPr id="8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9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97C7B8-0CF9-465A-B188-2F392DB90A4A}" type="slidenum">
              <a:rPr lang="ko-KR" altLang="en-US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870532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EEBF1A-AE0A-4677-B304-4F58201C41C5}" type="datetimeFigureOut">
              <a:rPr lang="ko-KR" altLang="en-US"/>
              <a:pPr>
                <a:defRPr/>
              </a:pPr>
              <a:t>2019-09-20</a:t>
            </a:fld>
            <a:endParaRPr lang="ko-KR" altLang="en-US"/>
          </a:p>
        </p:txBody>
      </p:sp>
      <p:sp>
        <p:nvSpPr>
          <p:cNvPr id="4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5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992410-D22F-4F87-BA72-6E7047DF3FF3}" type="slidenum">
              <a:rPr lang="ko-KR" altLang="en-US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253819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FE3542-600C-4535-BF48-01E6B8F8D436}" type="datetimeFigureOut">
              <a:rPr lang="ko-KR" altLang="en-US"/>
              <a:pPr>
                <a:defRPr/>
              </a:pPr>
              <a:t>2019-09-20</a:t>
            </a:fld>
            <a:endParaRPr lang="ko-KR" altLang="en-US"/>
          </a:p>
        </p:txBody>
      </p:sp>
      <p:sp>
        <p:nvSpPr>
          <p:cNvPr id="3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4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B5999E-83BE-4357-979A-CCAD0C28EC24}" type="slidenum">
              <a:rPr lang="ko-KR" altLang="en-US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54882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B40F5A-D29E-4253-9E9E-A42930CA3BDA}" type="datetimeFigureOut">
              <a:rPr lang="ko-KR" altLang="en-US"/>
              <a:pPr>
                <a:defRPr/>
              </a:pPr>
              <a:t>2019-09-20</a:t>
            </a:fld>
            <a:endParaRPr lang="ko-KR" altLang="en-US"/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17C00F-EE4A-4754-880F-A9FB7DBBC16C}" type="slidenum">
              <a:rPr lang="ko-KR" altLang="en-US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514576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 smtClean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3B9B47-0EBA-4F50-9504-55AB3EADAD3C}" type="datetimeFigureOut">
              <a:rPr lang="ko-KR" altLang="en-US"/>
              <a:pPr>
                <a:defRPr/>
              </a:pPr>
              <a:t>2019-09-20</a:t>
            </a:fld>
            <a:endParaRPr lang="ko-KR" altLang="en-US"/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661EA5-DAFA-440D-A5BA-A593958B52E4}" type="slidenum">
              <a:rPr lang="ko-KR" altLang="en-US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093764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0D0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제목 개체 틀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텍스트 개체 틀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latinLnBrk="1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800B4620-8EC8-4711-BA75-330ED1448A27}" type="datetimeFigureOut">
              <a:rPr lang="ko-KR" altLang="en-US"/>
              <a:pPr>
                <a:defRPr/>
              </a:pPr>
              <a:t>2019-09-20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latinLnBrk="1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latin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1CACFE7D-867C-4876-AED9-65D6B94F2767}" type="slidenum">
              <a:rPr lang="ko-KR" altLang="en-US"/>
              <a:pPr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0" fontAlgn="base" latinLnBrk="1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latinLnBrk="1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anose="020B0503020000020004" pitchFamily="50" charset="-127"/>
          <a:ea typeface="맑은 고딕" panose="020B0503020000020004" pitchFamily="50" charset="-127"/>
        </a:defRPr>
      </a:lvl2pPr>
      <a:lvl3pPr algn="l" rtl="0" eaLnBrk="0" fontAlgn="base" latinLnBrk="1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anose="020B0503020000020004" pitchFamily="50" charset="-127"/>
          <a:ea typeface="맑은 고딕" panose="020B0503020000020004" pitchFamily="50" charset="-127"/>
        </a:defRPr>
      </a:lvl3pPr>
      <a:lvl4pPr algn="l" rtl="0" eaLnBrk="0" fontAlgn="base" latinLnBrk="1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anose="020B0503020000020004" pitchFamily="50" charset="-127"/>
          <a:ea typeface="맑은 고딕" panose="020B0503020000020004" pitchFamily="50" charset="-127"/>
        </a:defRPr>
      </a:lvl4pPr>
      <a:lvl5pPr algn="l" rtl="0" eaLnBrk="0" fontAlgn="base" latinLnBrk="1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anose="020B0503020000020004" pitchFamily="50" charset="-127"/>
          <a:ea typeface="맑은 고딕" panose="020B0503020000020004" pitchFamily="50" charset="-127"/>
        </a:defRPr>
      </a:lvl5pPr>
      <a:lvl6pPr marL="457200" algn="l" rtl="0" fontAlgn="base" latinLnBrk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anose="020B0503020000020004" pitchFamily="50" charset="-127"/>
          <a:ea typeface="맑은 고딕" panose="020B0503020000020004" pitchFamily="50" charset="-127"/>
        </a:defRPr>
      </a:lvl6pPr>
      <a:lvl7pPr marL="914400" algn="l" rtl="0" fontAlgn="base" latinLnBrk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anose="020B0503020000020004" pitchFamily="50" charset="-127"/>
          <a:ea typeface="맑은 고딕" panose="020B0503020000020004" pitchFamily="50" charset="-127"/>
        </a:defRPr>
      </a:lvl7pPr>
      <a:lvl8pPr marL="1371600" algn="l" rtl="0" fontAlgn="base" latinLnBrk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anose="020B0503020000020004" pitchFamily="50" charset="-127"/>
          <a:ea typeface="맑은 고딕" panose="020B0503020000020004" pitchFamily="50" charset="-127"/>
        </a:defRPr>
      </a:lvl8pPr>
      <a:lvl9pPr marL="1828800" algn="l" rtl="0" fontAlgn="base" latinLnBrk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anose="020B0503020000020004" pitchFamily="50" charset="-127"/>
          <a:ea typeface="맑은 고딕" panose="020B0503020000020004" pitchFamily="50" charset="-127"/>
        </a:defRPr>
      </a:lvl9pPr>
    </p:titleStyle>
    <p:bodyStyle>
      <a:lvl1pPr marL="228600" indent="-228600" algn="l" rtl="0" eaLnBrk="0" fontAlgn="base" latinLnBrk="1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latinLnBrk="1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latinLnBrk="1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latinLnBrk="1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latinLnBrk="1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8" descr="C:\Users\Administrator\Desktop\학원복음화\2019\9월학원복음화\35과  1과\201909-1과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9088"/>
            <a:ext cx="12192000" cy="8150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3303588" y="4502150"/>
            <a:ext cx="5583237" cy="936625"/>
          </a:xfrm>
          <a:solidFill>
            <a:schemeClr val="bg1">
              <a:alpha val="80000"/>
            </a:schemeClr>
          </a:solidFill>
        </p:spPr>
        <p:txBody>
          <a:bodyPr>
            <a:normAutofit/>
          </a:bodyPr>
          <a:lstStyle/>
          <a:p>
            <a:pPr>
              <a:buFont typeface="Arial" charset="0"/>
              <a:buNone/>
              <a:defRPr/>
            </a:pPr>
            <a:r>
              <a:rPr lang="ja-JP" altLang="en-US" sz="5700" b="1" dirty="0" smtClean="0">
                <a:solidFill>
                  <a:srgbClr val="002060"/>
                </a:solidFill>
                <a:effectLst>
                  <a:glow rad="635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しと</a:t>
            </a:r>
            <a:r>
              <a:rPr lang="en-US" altLang="ko-KR" sz="5700" b="1" dirty="0" smtClean="0">
                <a:solidFill>
                  <a:srgbClr val="002060"/>
                </a:solidFill>
                <a:effectLst>
                  <a:glow rad="635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강M" pitchFamily="18" charset="-127"/>
                <a:ea typeface="HY강M" pitchFamily="18" charset="-127"/>
              </a:rPr>
              <a:t>18:1-4</a:t>
            </a:r>
            <a:endParaRPr lang="en-US" altLang="ko-KR" sz="5700" b="1" dirty="0" smtClean="0">
              <a:solidFill>
                <a:srgbClr val="002060"/>
              </a:solidFill>
              <a:effectLst>
                <a:glow rad="635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강M" pitchFamily="18" charset="-127"/>
              <a:ea typeface="HY강M" pitchFamily="18" charset="-127"/>
            </a:endParaRPr>
          </a:p>
        </p:txBody>
      </p:sp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317007" y="1217262"/>
            <a:ext cx="9940176" cy="1785049"/>
          </a:xfrm>
          <a:solidFill>
            <a:schemeClr val="bg1">
              <a:alpha val="80000"/>
            </a:schemeClr>
          </a:solidFill>
          <a:extLst/>
        </p:spPr>
        <p:txBody>
          <a:bodyPr>
            <a:noAutofit/>
          </a:bodyPr>
          <a:lstStyle/>
          <a:p>
            <a:pPr algn="l">
              <a:defRPr/>
            </a:pPr>
            <a:r>
              <a:rPr lang="en-US" altLang="ko-KR" sz="5400" b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66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 </a:t>
            </a:r>
            <a:r>
              <a:rPr lang="en-US" altLang="ko-KR" sz="5400" b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66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5</a:t>
            </a:r>
            <a:r>
              <a:rPr lang="ja-JP" altLang="en-US" sz="5400" b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66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つの　きそ</a:t>
            </a:r>
            <a:r>
              <a:rPr lang="ko-KR" altLang="en-US" sz="5400" b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66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ＭＳ Ｐゴシック" panose="020B0600070205080204" pitchFamily="50" charset="-128"/>
                <a:ea typeface="HY견고딕" pitchFamily="18" charset="-127"/>
              </a:rPr>
              <a:t>   </a:t>
            </a:r>
            <a:r>
              <a:rPr lang="en-US" altLang="ko-KR" sz="5400" b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/>
            </a:r>
            <a:br>
              <a:rPr lang="en-US" altLang="ko-KR" sz="5400" b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lang="en-US" altLang="ko-KR" sz="7200" b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ja-JP" altLang="en-US" b="1" dirty="0" err="1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さい</a:t>
            </a:r>
            <a:r>
              <a:rPr lang="ja-JP" altLang="en-US" b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そうぞうを　しる　ひとびと</a:t>
            </a:r>
            <a:endParaRPr lang="ko-KR" altLang="en-US" b="1" dirty="0">
              <a:ln w="18000">
                <a:solidFill>
                  <a:schemeClr val="bg1"/>
                </a:solidFill>
                <a:prstDash val="solid"/>
                <a:miter lim="800000"/>
              </a:ln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lin ang="10800000" scaled="1"/>
                <a:tileRect/>
              </a:gradFill>
              <a:latin typeface="ＭＳ Ｐゴシック" panose="020B0600070205080204" pitchFamily="50" charset="-128"/>
              <a:ea typeface="(3) 양평군체 B" pitchFamily="18" charset="-127"/>
            </a:endParaRPr>
          </a:p>
        </p:txBody>
      </p:sp>
      <p:sp>
        <p:nvSpPr>
          <p:cNvPr id="6" name="부제목 2"/>
          <p:cNvSpPr txBox="1">
            <a:spLocks/>
          </p:cNvSpPr>
          <p:nvPr/>
        </p:nvSpPr>
        <p:spPr bwMode="auto">
          <a:xfrm>
            <a:off x="601579" y="371165"/>
            <a:ext cx="1804737" cy="752785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  <a:extLst/>
        </p:spPr>
        <p:txBody>
          <a:bodyPr>
            <a:normAutofit fontScale="92500" lnSpcReduction="10000"/>
          </a:bodyPr>
          <a:lstStyle>
            <a:lvl1pPr marL="0" indent="0" algn="ctr" rtl="0" eaLnBrk="0" fontAlgn="base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latinLnBrk="1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latinLnBrk="1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latinLnBrk="1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latinLnBrk="1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ko-KR" sz="5400" b="1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4</a:t>
            </a:r>
            <a:r>
              <a:rPr lang="ja-JP" altLang="en-US" sz="5400" b="1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</a:t>
            </a:r>
            <a:endParaRPr lang="en-US" altLang="ko-KR" sz="5400" b="1" dirty="0" smtClean="0">
              <a:solidFill>
                <a:srgbClr val="002060"/>
              </a:solidFill>
              <a:effectLst>
                <a:glow rad="635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모서리가 둥근 사각형 설명선 4"/>
          <p:cNvSpPr/>
          <p:nvPr/>
        </p:nvSpPr>
        <p:spPr>
          <a:xfrm>
            <a:off x="502058" y="260648"/>
            <a:ext cx="7875460" cy="937531"/>
          </a:xfrm>
          <a:prstGeom prst="wedgeRoundRectCallout">
            <a:avLst>
              <a:gd name="adj1" fmla="val -19325"/>
              <a:gd name="adj2" fmla="val 48642"/>
              <a:gd name="adj3" fmla="val 16667"/>
            </a:avLst>
          </a:prstGeom>
          <a:solidFill>
            <a:schemeClr val="tx1">
              <a:lumMod val="95000"/>
              <a:lumOff val="5000"/>
            </a:schemeClr>
          </a:solidFill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ko-KR" altLang="en-US" sz="4300" b="1" spc="-100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HY울릉도B" pitchFamily="18" charset="-127"/>
                <a:ea typeface="HY울릉도B" pitchFamily="18" charset="-127"/>
              </a:rPr>
              <a:t> </a:t>
            </a:r>
            <a:r>
              <a:rPr lang="en-US" altLang="ko-KR" sz="3600" b="1" spc="-100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CC66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C </a:t>
            </a:r>
            <a:r>
              <a:rPr lang="en-US" altLang="ko-KR" sz="3600" b="1" spc="-100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CC66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– </a:t>
            </a:r>
            <a:r>
              <a:rPr lang="ja-JP" altLang="en-US" sz="3600" b="1" spc="-100" dirty="0" err="1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CC66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ふくいんの</a:t>
            </a:r>
            <a:r>
              <a:rPr lang="ja-JP" altLang="en-US" sz="3600" b="1" spc="-100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CC66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りゆうを　しる　ひとびと</a:t>
            </a:r>
            <a:endParaRPr lang="en-US" altLang="ko-KR" sz="3600" b="1" spc="-100" dirty="0">
              <a:ln w="18000">
                <a:solidFill>
                  <a:schemeClr val="bg1"/>
                </a:solidFill>
                <a:prstDash val="solid"/>
                <a:miter lim="800000"/>
              </a:ln>
              <a:solidFill>
                <a:srgbClr val="CC66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6" name="모서리가 둥근 사각형 설명선 5"/>
          <p:cNvSpPr/>
          <p:nvPr/>
        </p:nvSpPr>
        <p:spPr>
          <a:xfrm>
            <a:off x="502055" y="1633999"/>
            <a:ext cx="7743311" cy="951546"/>
          </a:xfrm>
          <a:prstGeom prst="wedgeRoundRectCallout">
            <a:avLst>
              <a:gd name="adj1" fmla="val -19325"/>
              <a:gd name="adj2" fmla="val 48642"/>
              <a:gd name="adj3" fmla="val 16667"/>
            </a:avLst>
          </a:prstGeom>
          <a:solidFill>
            <a:schemeClr val="tx1">
              <a:lumMod val="75000"/>
              <a:lumOff val="25000"/>
            </a:schemeClr>
          </a:solidFill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ko-KR" altLang="en-US" sz="4300" b="1" spc="-100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HY울릉도B" pitchFamily="18" charset="-127"/>
                <a:ea typeface="HY울릉도B" pitchFamily="18" charset="-127"/>
              </a:rPr>
              <a:t> </a:t>
            </a:r>
            <a:r>
              <a:rPr lang="en-US" altLang="ko-KR" sz="3600" b="1" spc="-100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CC66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V – </a:t>
            </a:r>
            <a:r>
              <a:rPr lang="ja-JP" altLang="en-US" sz="3600" b="1" spc="-100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CC66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ただを　しる　ひとびと</a:t>
            </a:r>
            <a:endParaRPr lang="en-US" altLang="ko-KR" sz="4100" b="1" spc="-100" dirty="0">
              <a:ln w="18000">
                <a:solidFill>
                  <a:schemeClr val="bg1"/>
                </a:solidFill>
                <a:prstDash val="solid"/>
                <a:miter lim="800000"/>
              </a:ln>
              <a:solidFill>
                <a:srgbClr val="CC66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7" name="모서리가 둥근 사각형 설명선 6"/>
          <p:cNvSpPr/>
          <p:nvPr/>
        </p:nvSpPr>
        <p:spPr>
          <a:xfrm>
            <a:off x="502055" y="2901688"/>
            <a:ext cx="7743311" cy="1008162"/>
          </a:xfrm>
          <a:prstGeom prst="wedgeRoundRectCallout">
            <a:avLst>
              <a:gd name="adj1" fmla="val -19325"/>
              <a:gd name="adj2" fmla="val 48642"/>
              <a:gd name="adj3" fmla="val 16667"/>
            </a:avLst>
          </a:prstGeom>
          <a:solidFill>
            <a:schemeClr val="tx1">
              <a:lumMod val="65000"/>
              <a:lumOff val="35000"/>
            </a:schemeClr>
          </a:solidFill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ko-KR" altLang="en-US" sz="4100" b="1" spc="-100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HY울릉도B" pitchFamily="18" charset="-127"/>
                <a:ea typeface="HY울릉도B" pitchFamily="18" charset="-127"/>
              </a:rPr>
              <a:t> </a:t>
            </a:r>
            <a:r>
              <a:rPr lang="en-US" altLang="ko-KR" sz="3600" b="1" spc="-100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CC66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D – </a:t>
            </a:r>
            <a:r>
              <a:rPr lang="ja-JP" altLang="en-US" sz="3600" b="1" spc="-100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CC66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ゆいい</a:t>
            </a:r>
            <a:r>
              <a:rPr lang="ja-JP" altLang="en-US" sz="3600" b="1" spc="-100" dirty="0" err="1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CC66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つせいを</a:t>
            </a:r>
            <a:r>
              <a:rPr lang="ja-JP" altLang="en-US" sz="3600" b="1" spc="-100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CC66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しる　ひとびと</a:t>
            </a:r>
            <a:endParaRPr lang="en-US" altLang="ko-KR" sz="3600" b="1" spc="-100" dirty="0">
              <a:ln w="18000">
                <a:solidFill>
                  <a:schemeClr val="bg1"/>
                </a:solidFill>
                <a:prstDash val="solid"/>
                <a:miter lim="800000"/>
              </a:ln>
              <a:solidFill>
                <a:srgbClr val="CC66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8" name="모서리가 둥근 사각형 설명선 7"/>
          <p:cNvSpPr/>
          <p:nvPr/>
        </p:nvSpPr>
        <p:spPr>
          <a:xfrm>
            <a:off x="502055" y="4288221"/>
            <a:ext cx="7743311" cy="977463"/>
          </a:xfrm>
          <a:prstGeom prst="wedgeRoundRectCallout">
            <a:avLst>
              <a:gd name="adj1" fmla="val -19325"/>
              <a:gd name="adj2" fmla="val 48642"/>
              <a:gd name="adj3" fmla="val 16667"/>
            </a:avLst>
          </a:prstGeom>
          <a:solidFill>
            <a:schemeClr val="bg1">
              <a:lumMod val="50000"/>
            </a:schemeClr>
          </a:solidFill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ko-KR" altLang="en-US" sz="4100" b="1" spc="-100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CC66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HY울릉도B" pitchFamily="18" charset="-127"/>
                <a:ea typeface="HY울릉도B" pitchFamily="18" charset="-127"/>
              </a:rPr>
              <a:t> </a:t>
            </a:r>
            <a:r>
              <a:rPr lang="en-US" altLang="ko-KR" sz="3600" b="1" spc="-100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CC66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I – </a:t>
            </a:r>
            <a:r>
              <a:rPr lang="ja-JP" altLang="en-US" sz="3600" b="1" spc="-100" dirty="0" err="1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CC66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さい</a:t>
            </a:r>
            <a:r>
              <a:rPr lang="ja-JP" altLang="en-US" sz="3600" b="1" spc="-100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CC66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そうぞうを　しる　ひとびと</a:t>
            </a:r>
            <a:endParaRPr lang="en-US" altLang="ko-KR" sz="3600" b="1" spc="-100" dirty="0">
              <a:ln w="18000">
                <a:solidFill>
                  <a:schemeClr val="bg1"/>
                </a:solidFill>
                <a:prstDash val="solid"/>
                <a:miter lim="800000"/>
              </a:ln>
              <a:solidFill>
                <a:srgbClr val="CC66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모서리가 둥근 사각형 설명선 8"/>
          <p:cNvSpPr/>
          <p:nvPr/>
        </p:nvSpPr>
        <p:spPr>
          <a:xfrm>
            <a:off x="502059" y="5580993"/>
            <a:ext cx="7743308" cy="956442"/>
          </a:xfrm>
          <a:prstGeom prst="wedgeRoundRectCallout">
            <a:avLst>
              <a:gd name="adj1" fmla="val -19325"/>
              <a:gd name="adj2" fmla="val 48642"/>
              <a:gd name="adj3" fmla="val 16667"/>
            </a:avLst>
          </a:prstGeom>
          <a:solidFill>
            <a:schemeClr val="bg1">
              <a:lumMod val="75000"/>
            </a:schemeClr>
          </a:solidFill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altLang="ko-KR" sz="3600" b="1" spc="-100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CC66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 </a:t>
            </a:r>
            <a:r>
              <a:rPr lang="en-US" altLang="ko-KR" sz="3600" b="1" spc="-100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CC66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– </a:t>
            </a:r>
            <a:r>
              <a:rPr lang="ja-JP" altLang="en-US" sz="3600" b="1" spc="-100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CC66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でんどうの　りゆうを　しる　ひとびと</a:t>
            </a:r>
            <a:endParaRPr lang="en-US" altLang="ko-KR" sz="3600" b="1" spc="-100" dirty="0">
              <a:ln w="18000">
                <a:solidFill>
                  <a:schemeClr val="bg1"/>
                </a:solidFill>
                <a:prstDash val="solid"/>
                <a:miter lim="800000"/>
              </a:ln>
              <a:solidFill>
                <a:srgbClr val="CC66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0" name="모서리가 둥근 사각형 설명선 9"/>
          <p:cNvSpPr/>
          <p:nvPr/>
        </p:nvSpPr>
        <p:spPr>
          <a:xfrm>
            <a:off x="8497613" y="253282"/>
            <a:ext cx="3342290" cy="937531"/>
          </a:xfrm>
          <a:prstGeom prst="wedgeRoundRectCallout">
            <a:avLst>
              <a:gd name="adj1" fmla="val -19325"/>
              <a:gd name="adj2" fmla="val 48642"/>
              <a:gd name="adj3" fmla="val 16667"/>
            </a:avLst>
          </a:prstGeom>
          <a:solidFill>
            <a:srgbClr val="006400"/>
          </a:solidFill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ja-JP" altLang="en-US" sz="3600" b="1" spc="-100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マルコ</a:t>
            </a:r>
            <a:r>
              <a:rPr lang="ja-JP" altLang="en-US" sz="3600" b="1" spc="-100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</a:t>
            </a:r>
            <a:endParaRPr lang="en-US" altLang="ja-JP" sz="3600" b="1" spc="-100" dirty="0" smtClean="0">
              <a:ln w="18000">
                <a:solidFill>
                  <a:schemeClr val="bg1"/>
                </a:solidFill>
                <a:prstDash val="solid"/>
                <a:miter lim="800000"/>
              </a:ln>
              <a:solidFill>
                <a:srgbClr val="00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>
              <a:defRPr/>
            </a:pPr>
            <a:r>
              <a:rPr lang="ja-JP" altLang="en-US" sz="3600" b="1" spc="-100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おくじょうの</a:t>
            </a:r>
            <a:r>
              <a:rPr lang="ja-JP" altLang="en-US" sz="3600" b="1" spc="-100" dirty="0" err="1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ま</a:t>
            </a:r>
            <a:endParaRPr lang="en-US" altLang="ko-KR" sz="3600" b="1" spc="-100" dirty="0">
              <a:ln w="18000">
                <a:solidFill>
                  <a:schemeClr val="bg1"/>
                </a:solidFill>
                <a:prstDash val="solid"/>
                <a:miter lim="800000"/>
              </a:ln>
              <a:solidFill>
                <a:srgbClr val="00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1" name="모서리가 둥근 사각형 설명선 10"/>
          <p:cNvSpPr/>
          <p:nvPr/>
        </p:nvSpPr>
        <p:spPr>
          <a:xfrm>
            <a:off x="8497613" y="1633999"/>
            <a:ext cx="3342290" cy="951546"/>
          </a:xfrm>
          <a:prstGeom prst="wedgeRoundRectCallout">
            <a:avLst>
              <a:gd name="adj1" fmla="val -19325"/>
              <a:gd name="adj2" fmla="val 48642"/>
              <a:gd name="adj3" fmla="val 16667"/>
            </a:avLst>
          </a:prstGeom>
          <a:solidFill>
            <a:srgbClr val="006400"/>
          </a:solidFill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ko-KR" altLang="en-US" sz="3600" b="1" spc="-100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HY울릉도B" pitchFamily="18" charset="-127"/>
              </a:rPr>
              <a:t> </a:t>
            </a:r>
            <a:r>
              <a:rPr lang="ja-JP" altLang="en-US" sz="3600" b="1" spc="-100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1E1C1C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チームの　</a:t>
            </a:r>
            <a:endParaRPr lang="en-US" altLang="ja-JP" sz="3600" b="1" spc="-100" dirty="0" smtClean="0">
              <a:ln w="18000">
                <a:solidFill>
                  <a:schemeClr val="bg1"/>
                </a:solidFill>
                <a:prstDash val="solid"/>
                <a:miter lim="800000"/>
              </a:ln>
              <a:solidFill>
                <a:srgbClr val="1E1C1C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>
              <a:defRPr/>
            </a:pPr>
            <a:r>
              <a:rPr lang="ja-JP" altLang="en-US" sz="3600" b="1" spc="-100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1E1C1C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はたらき</a:t>
            </a:r>
            <a:endParaRPr lang="en-US" altLang="ko-KR" sz="3600" b="1" spc="-100" dirty="0">
              <a:ln w="18000">
                <a:solidFill>
                  <a:schemeClr val="bg1"/>
                </a:solidFill>
                <a:prstDash val="solid"/>
                <a:miter lim="800000"/>
              </a:ln>
              <a:solidFill>
                <a:srgbClr val="1E1C1C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2" name="모서리가 둥근 사각형 설명선 11"/>
          <p:cNvSpPr/>
          <p:nvPr/>
        </p:nvSpPr>
        <p:spPr>
          <a:xfrm>
            <a:off x="8497613" y="2901688"/>
            <a:ext cx="3342291" cy="1008162"/>
          </a:xfrm>
          <a:prstGeom prst="wedgeRoundRectCallout">
            <a:avLst>
              <a:gd name="adj1" fmla="val -19325"/>
              <a:gd name="adj2" fmla="val 48642"/>
              <a:gd name="adj3" fmla="val 16667"/>
            </a:avLst>
          </a:prstGeom>
          <a:solidFill>
            <a:srgbClr val="006400"/>
          </a:solidFill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ko-KR" altLang="en-US" sz="3600" b="1" spc="-100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HY울릉도B" pitchFamily="18" charset="-127"/>
              </a:rPr>
              <a:t> </a:t>
            </a:r>
            <a:r>
              <a:rPr lang="ja-JP" altLang="en-US" sz="3600" b="1" spc="-100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434343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ミッション</a:t>
            </a:r>
            <a:endParaRPr lang="en-US" altLang="ja-JP" sz="3600" b="1" spc="-100" dirty="0" smtClean="0">
              <a:ln w="18000">
                <a:solidFill>
                  <a:schemeClr val="bg1"/>
                </a:solidFill>
                <a:prstDash val="solid"/>
                <a:miter lim="800000"/>
              </a:ln>
              <a:solidFill>
                <a:srgbClr val="434343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>
              <a:defRPr/>
            </a:pPr>
            <a:r>
              <a:rPr lang="ja-JP" altLang="en-US" sz="3600" b="1" spc="-100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434343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ホーム</a:t>
            </a:r>
            <a:endParaRPr lang="en-US" altLang="ko-KR" sz="3600" b="1" spc="-100" dirty="0">
              <a:ln w="18000">
                <a:solidFill>
                  <a:schemeClr val="bg1"/>
                </a:solidFill>
                <a:prstDash val="solid"/>
                <a:miter lim="800000"/>
              </a:ln>
              <a:solidFill>
                <a:srgbClr val="434343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3" name="모서리가 둥근 사각형 설명선 12"/>
          <p:cNvSpPr/>
          <p:nvPr/>
        </p:nvSpPr>
        <p:spPr>
          <a:xfrm>
            <a:off x="8497614" y="4288221"/>
            <a:ext cx="3342290" cy="977463"/>
          </a:xfrm>
          <a:prstGeom prst="wedgeRoundRectCallout">
            <a:avLst>
              <a:gd name="adj1" fmla="val -19325"/>
              <a:gd name="adj2" fmla="val 48642"/>
              <a:gd name="adj3" fmla="val 16667"/>
            </a:avLst>
          </a:prstGeom>
          <a:solidFill>
            <a:srgbClr val="006400"/>
          </a:solidFill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ko-KR" altLang="en-US" sz="3600" b="1" spc="-100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HY울릉도B" pitchFamily="18" charset="-127"/>
              </a:rPr>
              <a:t> </a:t>
            </a:r>
            <a:r>
              <a:rPr lang="ja-JP" altLang="en-US" sz="3600" b="1" spc="-100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5C5C5C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せんもん</a:t>
            </a:r>
            <a:endParaRPr lang="en-US" altLang="ja-JP" sz="3600" b="1" spc="-100" dirty="0" smtClean="0">
              <a:ln w="18000">
                <a:solidFill>
                  <a:schemeClr val="bg1"/>
                </a:solidFill>
                <a:prstDash val="solid"/>
                <a:miter lim="800000"/>
              </a:ln>
              <a:solidFill>
                <a:srgbClr val="5C5C5C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>
              <a:defRPr/>
            </a:pPr>
            <a:r>
              <a:rPr lang="ja-JP" altLang="en-US" sz="3600" b="1" spc="-100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5C5C5C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きょうかい</a:t>
            </a:r>
            <a:endParaRPr lang="en-US" altLang="ko-KR" sz="3600" b="1" spc="-100" dirty="0">
              <a:ln w="18000">
                <a:solidFill>
                  <a:schemeClr val="bg1"/>
                </a:solidFill>
                <a:prstDash val="solid"/>
                <a:miter lim="800000"/>
              </a:ln>
              <a:solidFill>
                <a:srgbClr val="5C5C5C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4" name="모서리가 둥근 사각형 설명선 13"/>
          <p:cNvSpPr/>
          <p:nvPr/>
        </p:nvSpPr>
        <p:spPr>
          <a:xfrm>
            <a:off x="8544912" y="5580993"/>
            <a:ext cx="3342290" cy="956442"/>
          </a:xfrm>
          <a:prstGeom prst="wedgeRoundRectCallout">
            <a:avLst>
              <a:gd name="adj1" fmla="val -19325"/>
              <a:gd name="adj2" fmla="val 48642"/>
              <a:gd name="adj3" fmla="val 16667"/>
            </a:avLst>
          </a:prstGeom>
          <a:solidFill>
            <a:srgbClr val="006400"/>
          </a:solidFill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ko-KR" altLang="en-US" sz="3600" b="1" spc="-100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HY울릉도B" pitchFamily="18" charset="-127"/>
              </a:rPr>
              <a:t> </a:t>
            </a:r>
            <a:r>
              <a:rPr lang="ja-JP" altLang="en-US" sz="3600" b="1" spc="-100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949494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ちきょうかい</a:t>
            </a:r>
            <a:endParaRPr lang="en-US" altLang="ko-KR" sz="3600" b="1" spc="-100" dirty="0">
              <a:ln w="18000">
                <a:solidFill>
                  <a:schemeClr val="bg1"/>
                </a:solidFill>
                <a:prstDash val="solid"/>
                <a:miter lim="800000"/>
              </a:ln>
              <a:solidFill>
                <a:srgbClr val="949494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9916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1"/>
          <p:cNvSpPr>
            <a:spLocks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blipFill dpi="0" rotWithShape="0">
            <a:blip r:embed="rId2" cstate="print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eaLnBrk="1" fontAlgn="auto" latinLnBrk="1" hangingPunct="1">
              <a:spcBef>
                <a:spcPts val="0"/>
              </a:spcBef>
              <a:spcAft>
                <a:spcPts val="0"/>
              </a:spcAft>
            </a:pPr>
            <a:endParaRPr lang="ko-KR" altLang="en-US">
              <a:solidFill>
                <a:prstClr val="black"/>
              </a:solidFill>
              <a:latin typeface="맑은 고딕"/>
            </a:endParaRPr>
          </a:p>
        </p:txBody>
      </p:sp>
      <p:pic>
        <p:nvPicPr>
          <p:cNvPr id="100354" name="Picture 2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312" y="1844824"/>
            <a:ext cx="9663224" cy="511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56" name="Oval 4"/>
          <p:cNvSpPr>
            <a:spLocks/>
          </p:cNvSpPr>
          <p:nvPr/>
        </p:nvSpPr>
        <p:spPr bwMode="auto">
          <a:xfrm>
            <a:off x="2999214" y="733067"/>
            <a:ext cx="892969" cy="892969"/>
          </a:xfrm>
          <a:prstGeom prst="ellipse">
            <a:avLst/>
          </a:prstGeom>
          <a:solidFill>
            <a:srgbClr val="FF5308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</a:pPr>
            <a:r>
              <a:rPr lang="ja-JP" altLang="en-US" sz="32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T&amp;G 상상제목 B" pitchFamily="2" charset="-127"/>
                <a:ea typeface="KT&amp;G 상상제목 B" pitchFamily="2" charset="-127"/>
                <a:sym typeface="KT&amp;G 상상제목OTF B" charset="0"/>
              </a:rPr>
              <a:t>ー</a:t>
            </a:r>
            <a:endParaRPr lang="ko-KR" altLang="en-US" sz="32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KT&amp;G 상상제목 B" pitchFamily="2" charset="-127"/>
              <a:ea typeface="KT&amp;G 상상제목 B" pitchFamily="2" charset="-127"/>
              <a:sym typeface="KT&amp;G 상상제목OTF B" charset="0"/>
            </a:endParaRPr>
          </a:p>
        </p:txBody>
      </p:sp>
      <p:sp>
        <p:nvSpPr>
          <p:cNvPr id="100355" name="Oval 3"/>
          <p:cNvSpPr>
            <a:spLocks/>
          </p:cNvSpPr>
          <p:nvPr/>
        </p:nvSpPr>
        <p:spPr bwMode="auto">
          <a:xfrm>
            <a:off x="2063552" y="723306"/>
            <a:ext cx="1080120" cy="892969"/>
          </a:xfrm>
          <a:prstGeom prst="ellipse">
            <a:avLst/>
          </a:prstGeom>
          <a:solidFill>
            <a:srgbClr val="FF0000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eaLnBrk="1" fontAlgn="auto" latinLnBrk="1" hangingPunct="1">
              <a:spcBef>
                <a:spcPts val="0"/>
              </a:spcBef>
              <a:spcAft>
                <a:spcPts val="0"/>
              </a:spcAft>
            </a:pPr>
            <a:r>
              <a:rPr lang="ja-JP" altLang="en-US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フォ</a:t>
            </a:r>
            <a:endParaRPr lang="ko-KR" altLang="en-US" sz="32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KT&amp;G 상상제목 B" pitchFamily="2" charset="-127"/>
              <a:sym typeface="KT&amp;G 상상제목OTF B" charset="0"/>
            </a:endParaRPr>
          </a:p>
        </p:txBody>
      </p:sp>
      <p:sp>
        <p:nvSpPr>
          <p:cNvPr id="100357" name="Oval 5"/>
          <p:cNvSpPr>
            <a:spLocks/>
          </p:cNvSpPr>
          <p:nvPr/>
        </p:nvSpPr>
        <p:spPr bwMode="auto">
          <a:xfrm>
            <a:off x="3719738" y="723306"/>
            <a:ext cx="1216885" cy="892969"/>
          </a:xfrm>
          <a:prstGeom prst="ellipse">
            <a:avLst/>
          </a:prstGeom>
          <a:solidFill>
            <a:srgbClr val="F3EB00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eaLnBrk="1" fontAlgn="auto" latinLnBrk="1" hangingPunct="1">
              <a:spcBef>
                <a:spcPts val="0"/>
              </a:spcBef>
              <a:spcAft>
                <a:spcPts val="0"/>
              </a:spcAft>
            </a:pPr>
            <a:r>
              <a:rPr lang="ja-JP" altLang="en-US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T&amp;G 상상제목 B" pitchFamily="2" charset="-127"/>
                <a:ea typeface="KT&amp;G 상상제목 B" pitchFamily="2" charset="-127"/>
                <a:sym typeface="KT&amp;G 상상제목OTF B" charset="0"/>
              </a:rPr>
              <a:t>ラム</a:t>
            </a:r>
            <a:endParaRPr lang="ko-KR" altLang="en-US" sz="32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KT&amp;G 상상제목 B" pitchFamily="2" charset="-127"/>
              <a:ea typeface="KT&amp;G 상상제목 B" pitchFamily="2" charset="-127"/>
              <a:sym typeface="KT&amp;G 상상제목OTF B" charset="0"/>
            </a:endParaRPr>
          </a:p>
        </p:txBody>
      </p:sp>
      <p:sp>
        <p:nvSpPr>
          <p:cNvPr id="100358" name="Oval 6"/>
          <p:cNvSpPr>
            <a:spLocks/>
          </p:cNvSpPr>
          <p:nvPr/>
        </p:nvSpPr>
        <p:spPr bwMode="auto">
          <a:xfrm>
            <a:off x="5009063" y="723305"/>
            <a:ext cx="892969" cy="892969"/>
          </a:xfrm>
          <a:prstGeom prst="ellipse">
            <a:avLst/>
          </a:prstGeom>
          <a:solidFill>
            <a:srgbClr val="558E28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eaLnBrk="1" fontAlgn="auto" latinLnBrk="1" hangingPunct="1">
              <a:spcBef>
                <a:spcPts val="0"/>
              </a:spcBef>
              <a:spcAft>
                <a:spcPts val="0"/>
              </a:spcAft>
            </a:pPr>
            <a:r>
              <a:rPr lang="ja-JP" altLang="en-US" sz="36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し</a:t>
            </a:r>
            <a:endParaRPr lang="ko-KR" altLang="en-US" sz="36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KT&amp;G 상상제목 B" pitchFamily="2" charset="-127"/>
              <a:sym typeface="KT&amp;G 상상제목OTF B" charset="0"/>
            </a:endParaRPr>
          </a:p>
        </p:txBody>
      </p:sp>
      <p:sp>
        <p:nvSpPr>
          <p:cNvPr id="100359" name="Oval 7"/>
          <p:cNvSpPr>
            <a:spLocks/>
          </p:cNvSpPr>
          <p:nvPr/>
        </p:nvSpPr>
        <p:spPr bwMode="auto">
          <a:xfrm>
            <a:off x="6578002" y="723306"/>
            <a:ext cx="972421" cy="892969"/>
          </a:xfrm>
          <a:prstGeom prst="ellipse">
            <a:avLst/>
          </a:prstGeom>
          <a:solidFill>
            <a:srgbClr val="003DCC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eaLnBrk="1" fontAlgn="auto" latinLnBrk="1" hangingPunct="1">
              <a:spcBef>
                <a:spcPts val="0"/>
              </a:spcBef>
              <a:spcAft>
                <a:spcPts val="0"/>
              </a:spcAft>
            </a:pPr>
            <a:r>
              <a:rPr lang="ja-JP" altLang="en-US" sz="36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こく</a:t>
            </a:r>
            <a:endParaRPr lang="ko-KR" altLang="en-US" sz="36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KT&amp;G 상상제목 B" pitchFamily="2" charset="-127"/>
              <a:sym typeface="KT&amp;G 상상제목OTF B" charset="0"/>
            </a:endParaRPr>
          </a:p>
        </p:txBody>
      </p:sp>
      <p:sp>
        <p:nvSpPr>
          <p:cNvPr id="100360" name="Oval 8"/>
          <p:cNvSpPr>
            <a:spLocks/>
          </p:cNvSpPr>
          <p:nvPr/>
        </p:nvSpPr>
        <p:spPr bwMode="auto">
          <a:xfrm>
            <a:off x="7412964" y="723306"/>
            <a:ext cx="1275325" cy="892969"/>
          </a:xfrm>
          <a:prstGeom prst="ellipse">
            <a:avLst/>
          </a:prstGeom>
          <a:solidFill>
            <a:srgbClr val="001F67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eaLnBrk="1" fontAlgn="auto" latinLnBrk="1" hangingPunct="1">
              <a:spcBef>
                <a:spcPts val="0"/>
              </a:spcBef>
              <a:spcAft>
                <a:spcPts val="0"/>
              </a:spcAft>
            </a:pPr>
            <a:r>
              <a:rPr lang="ja-JP" altLang="en-US" sz="36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いん</a:t>
            </a:r>
            <a:endParaRPr lang="ko-KR" altLang="en-US" sz="36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KT&amp;G 상상제목 B" pitchFamily="2" charset="-127"/>
              <a:sym typeface="KT&amp;G 상상제목OTF B" charset="0"/>
            </a:endParaRPr>
          </a:p>
        </p:txBody>
      </p:sp>
      <p:sp>
        <p:nvSpPr>
          <p:cNvPr id="100361" name="Oval 9"/>
          <p:cNvSpPr>
            <a:spLocks/>
          </p:cNvSpPr>
          <p:nvPr/>
        </p:nvSpPr>
        <p:spPr bwMode="auto">
          <a:xfrm>
            <a:off x="8601621" y="711989"/>
            <a:ext cx="892969" cy="892969"/>
          </a:xfrm>
          <a:prstGeom prst="ellipse">
            <a:avLst/>
          </a:prstGeom>
          <a:solidFill>
            <a:srgbClr val="3B00A4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eaLnBrk="1" fontAlgn="auto" latinLnBrk="1" hangingPunct="1">
              <a:spcBef>
                <a:spcPts val="0"/>
              </a:spcBef>
              <a:spcAft>
                <a:spcPts val="0"/>
              </a:spcAft>
            </a:pPr>
            <a:r>
              <a:rPr lang="ja-JP" altLang="en-US" sz="36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し</a:t>
            </a:r>
            <a:endParaRPr lang="ko-KR" altLang="en-US" sz="36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KT&amp;G 상상제목 B" pitchFamily="2" charset="-127"/>
              <a:sym typeface="KT&amp;G 상상제목OTF B" charset="0"/>
            </a:endParaRPr>
          </a:p>
        </p:txBody>
      </p:sp>
      <p:sp>
        <p:nvSpPr>
          <p:cNvPr id="100362" name="Oval 10"/>
          <p:cNvSpPr>
            <a:spLocks/>
          </p:cNvSpPr>
          <p:nvPr/>
        </p:nvSpPr>
        <p:spPr bwMode="auto">
          <a:xfrm>
            <a:off x="9270870" y="752512"/>
            <a:ext cx="1058210" cy="892969"/>
          </a:xfrm>
          <a:prstGeom prst="ellipse">
            <a:avLst/>
          </a:prstGeom>
          <a:solidFill>
            <a:srgbClr val="C632FD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eaLnBrk="1" fontAlgn="auto" latinLnBrk="1" hangingPunct="1">
              <a:spcBef>
                <a:spcPts val="0"/>
              </a:spcBef>
              <a:spcAft>
                <a:spcPts val="0"/>
              </a:spcAft>
            </a:pPr>
            <a:r>
              <a:rPr lang="ja-JP" altLang="en-US" sz="36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よう</a:t>
            </a:r>
            <a:endParaRPr lang="ko-KR" altLang="en-US" sz="36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KT&amp;G 상상제목 B" pitchFamily="2" charset="-127"/>
              <a:sym typeface="KT&amp;G 상상제목OTF B" charset="0"/>
            </a:endParaRPr>
          </a:p>
        </p:txBody>
      </p:sp>
      <p:sp>
        <p:nvSpPr>
          <p:cNvPr id="14" name="Oval 6"/>
          <p:cNvSpPr>
            <a:spLocks/>
          </p:cNvSpPr>
          <p:nvPr/>
        </p:nvSpPr>
        <p:spPr bwMode="auto">
          <a:xfrm>
            <a:off x="5613797" y="723306"/>
            <a:ext cx="892969" cy="892969"/>
          </a:xfrm>
          <a:prstGeom prst="ellipse">
            <a:avLst/>
          </a:prstGeom>
          <a:solidFill>
            <a:srgbClr val="558E28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eaLnBrk="1" fontAlgn="auto" latinLnBrk="1" hangingPunct="1">
              <a:spcBef>
                <a:spcPts val="0"/>
              </a:spcBef>
              <a:spcAft>
                <a:spcPts val="0"/>
              </a:spcAft>
            </a:pPr>
            <a:r>
              <a:rPr lang="ja-JP" altLang="en-US" sz="36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て</a:t>
            </a:r>
            <a:endParaRPr lang="ko-KR" altLang="en-US" sz="36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KT&amp;G 상상제목 B" pitchFamily="2" charset="-127"/>
              <a:sym typeface="KT&amp;G 상상제목OTF B" charset="0"/>
            </a:endParaRPr>
          </a:p>
        </p:txBody>
      </p:sp>
      <p:sp>
        <p:nvSpPr>
          <p:cNvPr id="15" name="모서리가 둥근 직사각형 14"/>
          <p:cNvSpPr/>
          <p:nvPr/>
        </p:nvSpPr>
        <p:spPr>
          <a:xfrm>
            <a:off x="1811516" y="2420888"/>
            <a:ext cx="8497529" cy="850632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</a:pPr>
            <a:r>
              <a:rPr lang="ja-JP" altLang="en-US" sz="2800" dirty="0">
                <a:solidFill>
                  <a:prstClr val="black"/>
                </a:solidFill>
                <a:latin typeface="ＭＳ Ｐゴシック" panose="020B0600070205080204" pitchFamily="50" charset="-128"/>
              </a:rPr>
              <a:t>みことばの　なかで　</a:t>
            </a:r>
            <a:r>
              <a:rPr lang="ja-JP" altLang="en-US" sz="2800" dirty="0">
                <a:solidFill>
                  <a:srgbClr val="CC3300"/>
                </a:solidFill>
                <a:latin typeface="ＭＳ Ｐゴシック" panose="020B0600070205080204" pitchFamily="50" charset="-128"/>
              </a:rPr>
              <a:t>いちばん　こころに　</a:t>
            </a:r>
            <a:endParaRPr lang="en-US" altLang="ja-JP" sz="2800" dirty="0">
              <a:solidFill>
                <a:srgbClr val="CC3300"/>
              </a:solidFill>
              <a:latin typeface="ＭＳ Ｐゴシック" panose="020B0600070205080204" pitchFamily="50" charset="-128"/>
            </a:endParaRPr>
          </a:p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</a:pPr>
            <a:r>
              <a:rPr lang="ja-JP" altLang="en-US" sz="2800" dirty="0">
                <a:solidFill>
                  <a:srgbClr val="CC3300"/>
                </a:solidFill>
                <a:latin typeface="ＭＳ Ｐゴシック" panose="020B0600070205080204" pitchFamily="50" charset="-128"/>
              </a:rPr>
              <a:t>のこった　ことを</a:t>
            </a:r>
            <a:r>
              <a:rPr lang="ko-KR" altLang="en-US" sz="2800" dirty="0">
                <a:solidFill>
                  <a:srgbClr val="CC3300"/>
                </a:solidFill>
                <a:latin typeface="ＭＳ Ｐゴシック" panose="020B0600070205080204" pitchFamily="50" charset="-128"/>
                <a:ea typeface="HY견고딕" panose="02030600000101010101" pitchFamily="18" charset="-127"/>
              </a:rPr>
              <a:t> </a:t>
            </a:r>
            <a:r>
              <a:rPr lang="ja-JP" altLang="en-US" sz="2800" dirty="0">
                <a:solidFill>
                  <a:prstClr val="black"/>
                </a:solidFill>
                <a:latin typeface="ＭＳ Ｐゴシック" panose="020B0600070205080204" pitchFamily="50" charset="-128"/>
              </a:rPr>
              <a:t>フォーラムしよう</a:t>
            </a:r>
            <a:endParaRPr lang="en-US" altLang="ko-KR" sz="2800" dirty="0">
              <a:solidFill>
                <a:prstClr val="black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7" name="모서리가 둥근 직사각형 16"/>
          <p:cNvSpPr/>
          <p:nvPr/>
        </p:nvSpPr>
        <p:spPr>
          <a:xfrm>
            <a:off x="1856173" y="3822401"/>
            <a:ext cx="8473978" cy="864096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</a:pPr>
            <a:r>
              <a:rPr lang="ja-JP" altLang="en-US" sz="2800" dirty="0" smtClean="0">
                <a:solidFill>
                  <a:srgbClr val="00B0F0"/>
                </a:solidFill>
                <a:latin typeface="ＭＳ Ｐゴシック" panose="020B0600070205080204" pitchFamily="50" charset="-128"/>
              </a:rPr>
              <a:t>５つのきそ</a:t>
            </a:r>
            <a:r>
              <a:rPr lang="ja-JP" altLang="en-US" sz="2800" dirty="0" smtClean="0">
                <a:solidFill>
                  <a:srgbClr val="0000FF"/>
                </a:solidFill>
                <a:latin typeface="ＭＳ Ｐゴシック" panose="020B0600070205080204" pitchFamily="50" charset="-128"/>
              </a:rPr>
              <a:t>－</a:t>
            </a:r>
            <a:r>
              <a:rPr lang="ja-JP" altLang="en-US" sz="2800" dirty="0" err="1" smtClean="0">
                <a:solidFill>
                  <a:srgbClr val="0000FF"/>
                </a:solidFill>
                <a:latin typeface="ＭＳ Ｐゴシック" panose="020B0600070205080204" pitchFamily="50" charset="-128"/>
              </a:rPr>
              <a:t>さい</a:t>
            </a:r>
            <a:r>
              <a:rPr lang="ja-JP" altLang="en-US" sz="2800" dirty="0" smtClean="0">
                <a:solidFill>
                  <a:srgbClr val="0000FF"/>
                </a:solidFill>
                <a:latin typeface="ＭＳ Ｐゴシック" panose="020B0600070205080204" pitchFamily="50" charset="-128"/>
              </a:rPr>
              <a:t>そうぞうを</a:t>
            </a:r>
            <a:r>
              <a:rPr lang="ja-JP" altLang="en-US" sz="2800" dirty="0" smtClean="0">
                <a:solidFill>
                  <a:srgbClr val="0000FF"/>
                </a:solidFill>
                <a:latin typeface="ＭＳ Ｐゴシック" panose="020B0600070205080204" pitchFamily="50" charset="-128"/>
              </a:rPr>
              <a:t>　しる　ひとびと</a:t>
            </a:r>
            <a:endParaRPr lang="en-US" altLang="ja-JP" sz="2800" dirty="0">
              <a:solidFill>
                <a:srgbClr val="0000FF"/>
              </a:solidFill>
              <a:latin typeface="ＭＳ Ｐゴシック" panose="020B0600070205080204" pitchFamily="50" charset="-128"/>
            </a:endParaRPr>
          </a:p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</a:pPr>
            <a:r>
              <a:rPr lang="ja-JP" altLang="en-US" sz="2800" dirty="0">
                <a:solidFill>
                  <a:prstClr val="black"/>
                </a:solidFill>
                <a:latin typeface="ＭＳ Ｐゴシック" panose="020B0600070205080204" pitchFamily="50" charset="-128"/>
              </a:rPr>
              <a:t>について　フォーラムしよう</a:t>
            </a:r>
            <a:endParaRPr lang="en-US" altLang="ko-KR" sz="2800" dirty="0">
              <a:solidFill>
                <a:prstClr val="black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6" name="모서리가 둥근 직사각형 15"/>
          <p:cNvSpPr/>
          <p:nvPr/>
        </p:nvSpPr>
        <p:spPr>
          <a:xfrm>
            <a:off x="1806578" y="5085185"/>
            <a:ext cx="8473978" cy="936105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</a:pPr>
            <a:r>
              <a:rPr lang="ja-JP" altLang="en-US" sz="2800" dirty="0">
                <a:solidFill>
                  <a:srgbClr val="FF0000"/>
                </a:solidFill>
                <a:latin typeface="ＭＳ Ｐゴシック" panose="020B0600070205080204" pitchFamily="50" charset="-128"/>
              </a:rPr>
              <a:t>こんしゅう　じっせんすること</a:t>
            </a:r>
            <a:r>
              <a:rPr lang="ja-JP" altLang="en-US" sz="2800" dirty="0">
                <a:solidFill>
                  <a:prstClr val="black"/>
                </a:solidFill>
                <a:latin typeface="ＭＳ Ｐゴシック" panose="020B0600070205080204" pitchFamily="50" charset="-128"/>
              </a:rPr>
              <a:t>に　ついて　</a:t>
            </a:r>
            <a:endParaRPr lang="en-US" altLang="ja-JP" sz="2800" dirty="0">
              <a:solidFill>
                <a:prstClr val="black"/>
              </a:solidFill>
              <a:latin typeface="ＭＳ Ｐゴシック" panose="020B0600070205080204" pitchFamily="50" charset="-128"/>
            </a:endParaRPr>
          </a:p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</a:pPr>
            <a:r>
              <a:rPr lang="ja-JP" altLang="en-US" sz="2800" dirty="0">
                <a:solidFill>
                  <a:prstClr val="black"/>
                </a:solidFill>
                <a:latin typeface="ＭＳ Ｐゴシック" panose="020B0600070205080204" pitchFamily="50" charset="-128"/>
              </a:rPr>
              <a:t>フォーラムしよう</a:t>
            </a:r>
            <a:endParaRPr lang="en-US" altLang="ko-KR" sz="2800" dirty="0">
              <a:solidFill>
                <a:prstClr val="black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267069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/>
          <p:cNvSpPr/>
          <p:nvPr/>
        </p:nvSpPr>
        <p:spPr>
          <a:xfrm>
            <a:off x="0" y="-99391"/>
            <a:ext cx="12192000" cy="4874840"/>
          </a:xfrm>
          <a:prstGeom prst="rect">
            <a:avLst/>
          </a:prstGeom>
          <a:gradFill>
            <a:gsLst>
              <a:gs pos="48000">
                <a:schemeClr val="bg1"/>
              </a:gs>
              <a:gs pos="100000">
                <a:schemeClr val="tx1">
                  <a:alpha val="0"/>
                </a:schemeClr>
              </a:gs>
            </a:gsLst>
            <a:lin ang="5400000" scaled="0"/>
          </a:gradFill>
          <a:ln>
            <a:solidFill>
              <a:schemeClr val="bg1"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/>
          </a:p>
        </p:txBody>
      </p:sp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53834" y="0"/>
            <a:ext cx="3245348" cy="4548657"/>
          </a:xfrm>
          <a:extLst/>
        </p:spPr>
        <p:txBody>
          <a:bodyPr>
            <a:noAutofit/>
          </a:bodyPr>
          <a:lstStyle/>
          <a:p>
            <a:pPr>
              <a:lnSpc>
                <a:spcPct val="130000"/>
              </a:lnSpc>
              <a:defRPr/>
            </a:pPr>
            <a:r>
              <a:rPr lang="ja-JP" altLang="en-US" sz="6600" b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サミット</a:t>
            </a:r>
            <a:r>
              <a:rPr lang="en-US" altLang="ko-KR" sz="6600" b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/>
            </a:r>
            <a:br>
              <a:rPr lang="en-US" altLang="ko-KR" sz="6600" b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lang="ja-JP" altLang="en-US" sz="6600" b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うつわ</a:t>
            </a:r>
            <a:r>
              <a:rPr lang="en-US" altLang="ko-KR" sz="6600" b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/>
            </a:r>
            <a:br>
              <a:rPr lang="en-US" altLang="ko-KR" sz="6600" b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lang="ja-JP" altLang="en-US" sz="6600" b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じゅん</a:t>
            </a:r>
            <a:r>
              <a:rPr lang="ja-JP" altLang="en-US" sz="6600" b="1" dirty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び</a:t>
            </a:r>
            <a:r>
              <a:rPr lang="ko-KR" altLang="en-US" sz="6600" b="1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(3) 양평군체 B" pitchFamily="18" charset="-127"/>
              </a:rPr>
              <a:t> </a:t>
            </a:r>
            <a:endParaRPr lang="ko-KR" altLang="en-US" sz="6600" b="1" dirty="0">
              <a:ln w="18000">
                <a:solidFill>
                  <a:schemeClr val="bg1"/>
                </a:solidFill>
                <a:prstDash val="solid"/>
                <a:miter lim="800000"/>
              </a:ln>
              <a:solidFill>
                <a:srgbClr val="FF7C8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ＭＳ Ｐゴシック" panose="020B0600070205080204" pitchFamily="50" charset="-128"/>
              <a:ea typeface="(3) 양평군체 B" pitchFamily="18" charset="-127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6257" y="-424827"/>
            <a:ext cx="6577655" cy="7819839"/>
          </a:xfrm>
          <a:prstGeom prst="rect">
            <a:avLst/>
          </a:prstGeom>
        </p:spPr>
      </p:pic>
      <p:pic>
        <p:nvPicPr>
          <p:cNvPr id="3079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6501" y="2912165"/>
            <a:ext cx="2541667" cy="34822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16230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모서리가 둥근 직사각형 4"/>
          <p:cNvSpPr/>
          <p:nvPr/>
        </p:nvSpPr>
        <p:spPr>
          <a:xfrm>
            <a:off x="551204" y="332655"/>
            <a:ext cx="7394617" cy="1419945"/>
          </a:xfrm>
          <a:prstGeom prst="roundRect">
            <a:avLst/>
          </a:prstGeom>
          <a:solidFill>
            <a:schemeClr val="accent4"/>
          </a:solidFill>
          <a:ln w="889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altLang="ko-KR" sz="48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ja-JP" altLang="en-US" sz="48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さい</a:t>
            </a:r>
            <a:r>
              <a:rPr lang="ja-JP" altLang="en-US" sz="4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そうぞうを　しる　</a:t>
            </a:r>
            <a:endParaRPr lang="en-US" altLang="ja-JP" sz="48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>
              <a:defRPr/>
            </a:pPr>
            <a:r>
              <a:rPr lang="ja-JP" altLang="en-US" sz="48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ja-JP" altLang="en-US" sz="4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ひとびとは</a:t>
            </a:r>
            <a:endParaRPr lang="en-US" altLang="ko-KR" sz="48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" name="오른쪽 화살표 1"/>
          <p:cNvSpPr/>
          <p:nvPr/>
        </p:nvSpPr>
        <p:spPr>
          <a:xfrm>
            <a:off x="550863" y="1466850"/>
            <a:ext cx="11288712" cy="21907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ko-KR" altLang="en-US" sz="4500" dirty="0">
                <a:latin typeface="ＭＳ Ｐゴシック" panose="020B0600070205080204" pitchFamily="50" charset="-128"/>
                <a:ea typeface="HY동녘B" pitchFamily="18" charset="-127"/>
              </a:rPr>
              <a:t> </a:t>
            </a:r>
            <a:r>
              <a:rPr lang="ja-JP" altLang="en-US" sz="45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マルコの　おくじょうの　</a:t>
            </a:r>
            <a:r>
              <a:rPr lang="ja-JP" altLang="en-US" sz="45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まに</a:t>
            </a:r>
            <a:endParaRPr lang="en-US" altLang="ja-JP" sz="45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>
              <a:defRPr/>
            </a:pPr>
            <a:r>
              <a:rPr lang="ja-JP" altLang="en-US" sz="45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　</a:t>
            </a:r>
            <a:r>
              <a:rPr lang="ja-JP" altLang="en-US" sz="45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さんか</a:t>
            </a:r>
            <a:r>
              <a:rPr lang="ja-JP" altLang="en-US" sz="45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した　ひとびと</a:t>
            </a:r>
            <a:endParaRPr lang="ko-KR" altLang="en-US" sz="5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HY동녘B" pitchFamily="18" charset="-127"/>
            </a:endParaRPr>
          </a:p>
        </p:txBody>
      </p:sp>
      <p:sp>
        <p:nvSpPr>
          <p:cNvPr id="7" name="오른쪽 화살표 6"/>
          <p:cNvSpPr/>
          <p:nvPr/>
        </p:nvSpPr>
        <p:spPr>
          <a:xfrm>
            <a:off x="550863" y="2990850"/>
            <a:ext cx="11288712" cy="2190750"/>
          </a:xfrm>
          <a:prstGeom prst="rightArrow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ko-KR" altLang="en-US" sz="4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HY동녘B" pitchFamily="18" charset="-127"/>
              </a:rPr>
              <a:t> </a:t>
            </a:r>
            <a:r>
              <a:rPr lang="ja-JP" altLang="en-US" sz="47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パウロを　たすけた　ひとびと</a:t>
            </a:r>
            <a:endParaRPr lang="ko-KR" altLang="en-US" sz="5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HY동녘B" pitchFamily="18" charset="-127"/>
            </a:endParaRPr>
          </a:p>
        </p:txBody>
      </p:sp>
      <p:sp>
        <p:nvSpPr>
          <p:cNvPr id="8" name="오른쪽 화살표 7"/>
          <p:cNvSpPr/>
          <p:nvPr/>
        </p:nvSpPr>
        <p:spPr>
          <a:xfrm>
            <a:off x="550863" y="4667250"/>
            <a:ext cx="11288712" cy="2190750"/>
          </a:xfrm>
          <a:prstGeom prst="rightArrow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ko-KR" altLang="en-US" sz="4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HY동녘B" pitchFamily="18" charset="-127"/>
              </a:rPr>
              <a:t> </a:t>
            </a:r>
            <a:r>
              <a:rPr lang="ja-JP" altLang="en-US" sz="47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ローマ</a:t>
            </a:r>
            <a:r>
              <a:rPr lang="ja-JP" altLang="en-US" sz="47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ふくいんかの</a:t>
            </a:r>
            <a:r>
              <a:rPr lang="ja-JP" altLang="en-US" sz="47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しゅやく</a:t>
            </a:r>
            <a:endParaRPr lang="ko-KR" altLang="en-US" sz="5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HY동녘B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04925" y="2079625"/>
            <a:ext cx="9544050" cy="4778375"/>
          </a:xfrm>
          <a:prstGeom prst="rect">
            <a:avLst/>
          </a:prstGeom>
          <a:noFill/>
          <a:ln>
            <a:noFill/>
          </a:ln>
          <a:effectLst>
            <a:outerShdw blurRad="38100" dist="50799" dir="4139984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모서리가 둥근 직사각형 4"/>
          <p:cNvSpPr/>
          <p:nvPr/>
        </p:nvSpPr>
        <p:spPr>
          <a:xfrm>
            <a:off x="438150" y="275505"/>
            <a:ext cx="11277600" cy="180412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/>
            </a:solidFill>
          </a:ln>
          <a:effectLst>
            <a:outerShdw blurRad="50800" dist="38100" dir="2700000" algn="tl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altLang="ko-KR" sz="6100" b="1" spc="-10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1. </a:t>
            </a:r>
            <a:r>
              <a:rPr lang="ja-JP" altLang="en-US" sz="6100" b="1" spc="-10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マルコの　おくじょうの　まに　</a:t>
            </a:r>
            <a:endParaRPr lang="en-US" altLang="ja-JP" sz="6100" b="1" spc="-100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>
              <a:defRPr/>
            </a:pPr>
            <a:r>
              <a:rPr lang="ja-JP" altLang="en-US" sz="6100" b="1" spc="-10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ja-JP" altLang="en-US" sz="6100" b="1" spc="-10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ja-JP" altLang="en-US" sz="6100" b="1" spc="-10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さんか</a:t>
            </a:r>
            <a:r>
              <a:rPr lang="ja-JP" altLang="en-US" sz="6100" b="1" spc="-10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した　ひとびと</a:t>
            </a:r>
            <a:endParaRPr lang="en-US" altLang="ko-KR" sz="6100" b="1" spc="-10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그림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모서리가 둥근 직사각형 4"/>
          <p:cNvSpPr/>
          <p:nvPr/>
        </p:nvSpPr>
        <p:spPr>
          <a:xfrm>
            <a:off x="268013" y="527754"/>
            <a:ext cx="11776841" cy="1390498"/>
          </a:xfrm>
          <a:prstGeom prst="roundRect">
            <a:avLst/>
          </a:prstGeom>
          <a:solidFill>
            <a:srgbClr val="FFFF00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altLang="ko-KR" sz="4800" b="1" spc="-10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ja-JP" altLang="en-US" sz="4800" b="1" spc="-10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せいれいに　みたされる　はたらきを　</a:t>
            </a:r>
            <a:endParaRPr lang="en-US" altLang="ja-JP" sz="4800" b="1" spc="-100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>
              <a:defRPr/>
            </a:pPr>
            <a:r>
              <a:rPr lang="ja-JP" altLang="en-US" sz="4800" b="1" spc="-10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ja-JP" altLang="en-US" sz="4800" b="1" spc="-10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　　　　たいけんしました</a:t>
            </a:r>
            <a:endParaRPr lang="en-US" altLang="ko-KR" sz="4800" b="1" spc="-10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6" name="모서리가 둥근 직사각형 5"/>
          <p:cNvSpPr/>
          <p:nvPr/>
        </p:nvSpPr>
        <p:spPr>
          <a:xfrm>
            <a:off x="268013" y="2508953"/>
            <a:ext cx="11776841" cy="1426943"/>
          </a:xfrm>
          <a:prstGeom prst="roundRect">
            <a:avLst/>
          </a:prstGeom>
          <a:solidFill>
            <a:srgbClr val="FFFF00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altLang="ko-KR" sz="4800" b="1" spc="-10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ja-JP" altLang="en-US" sz="4800" b="1" spc="-10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ローマから　きた　</a:t>
            </a:r>
            <a:r>
              <a:rPr lang="ja-JP" altLang="en-US" sz="4800" b="1" spc="-10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さん</a:t>
            </a:r>
            <a:r>
              <a:rPr lang="ja-JP" altLang="en-US" sz="4800" b="1" spc="-10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ぎょうじんである　</a:t>
            </a:r>
            <a:endParaRPr lang="en-US" altLang="ja-JP" sz="4800" b="1" spc="-100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>
              <a:defRPr/>
            </a:pPr>
            <a:r>
              <a:rPr lang="ja-JP" altLang="en-US" sz="4800" b="1" spc="-10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ja-JP" altLang="en-US" sz="4800" b="1" spc="-10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　　　　　　　　　</a:t>
            </a:r>
            <a:r>
              <a:rPr lang="ja-JP" altLang="en-US" sz="4800" b="1" spc="-10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じゅう</a:t>
            </a:r>
            <a:r>
              <a:rPr lang="ja-JP" altLang="en-US" sz="4800" b="1" spc="-10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しょくしゃでした</a:t>
            </a:r>
            <a:endParaRPr lang="en-US" altLang="ko-KR" sz="4800" b="1" spc="-10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8" name="모서리가 둥근 직사각형 7"/>
          <p:cNvSpPr/>
          <p:nvPr/>
        </p:nvSpPr>
        <p:spPr>
          <a:xfrm>
            <a:off x="268013" y="4475507"/>
            <a:ext cx="11776841" cy="1237985"/>
          </a:xfrm>
          <a:prstGeom prst="roundRect">
            <a:avLst/>
          </a:prstGeom>
          <a:solidFill>
            <a:srgbClr val="FFFF00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altLang="ko-KR" sz="4800" b="1" spc="-10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en-US" altLang="ko-KR" sz="4800" b="1" spc="-10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</a:t>
            </a:r>
            <a:r>
              <a:rPr lang="ja-JP" altLang="en-US" sz="4800" b="1" spc="-10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ぜん　でし　でした</a:t>
            </a:r>
            <a:endParaRPr lang="en-US" altLang="ko-KR" sz="4800" b="1" spc="-10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Administrator\Desktop\학원복음화\2019\9월학원복음화\38과 4과 전문교회\201909-4과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42913"/>
            <a:ext cx="12192000" cy="761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모서리가 둥근 직사각형 4"/>
          <p:cNvSpPr/>
          <p:nvPr/>
        </p:nvSpPr>
        <p:spPr>
          <a:xfrm>
            <a:off x="438150" y="275505"/>
            <a:ext cx="11277600" cy="1537529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altLang="ko-KR" sz="6100" b="1" spc="-10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en-US" altLang="ko-KR" sz="6100" b="1" spc="-10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2. </a:t>
            </a:r>
            <a:r>
              <a:rPr lang="ja-JP" altLang="en-US" sz="6100" b="1" spc="-10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パウロを　たすけた　ひとびと</a:t>
            </a:r>
            <a:endParaRPr lang="en-US" altLang="ko-KR" sz="6100" b="1" spc="-10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6" name="모서리가 둥근 직사각형 5"/>
          <p:cNvSpPr/>
          <p:nvPr/>
        </p:nvSpPr>
        <p:spPr>
          <a:xfrm>
            <a:off x="838201" y="2543914"/>
            <a:ext cx="10877550" cy="1237985"/>
          </a:xfrm>
          <a:prstGeom prst="roundRect">
            <a:avLst/>
          </a:prstGeom>
          <a:solidFill>
            <a:srgbClr val="FFFF00"/>
          </a:solidFill>
          <a:ln w="635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altLang="ko-KR" sz="5500" b="1" spc="-10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en-US" altLang="ko-KR" sz="5500" b="1" spc="-10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ja-JP" altLang="en-US" sz="5500" b="1" spc="-10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プリスキラと　アクラ　</a:t>
            </a:r>
            <a:r>
              <a:rPr lang="ja-JP" altLang="en-US" sz="5500" b="1" spc="-10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ふうふ</a:t>
            </a:r>
            <a:endParaRPr lang="en-US" altLang="ko-KR" sz="5500" b="1" spc="-100" dirty="0">
              <a:ln w="17780" cmpd="sng">
                <a:solidFill>
                  <a:schemeClr val="bg1"/>
                </a:solidFill>
                <a:prstDash val="solid"/>
                <a:miter lim="800000"/>
              </a:ln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7" name="모서리가 둥근 직사각형 6"/>
          <p:cNvSpPr/>
          <p:nvPr/>
        </p:nvSpPr>
        <p:spPr>
          <a:xfrm>
            <a:off x="838200" y="4487013"/>
            <a:ext cx="10877551" cy="1237985"/>
          </a:xfrm>
          <a:prstGeom prst="roundRect">
            <a:avLst/>
          </a:prstGeom>
          <a:solidFill>
            <a:srgbClr val="FFFF00"/>
          </a:solidFill>
          <a:ln w="635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altLang="ko-KR" sz="4800" b="1" spc="-10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 </a:t>
            </a:r>
            <a:r>
              <a:rPr lang="ja-JP" altLang="en-US" sz="4800" b="1" spc="-10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かれらは</a:t>
            </a:r>
            <a:r>
              <a:rPr lang="ja-JP" altLang="en-US" sz="4800" b="1" spc="-10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ja-JP" altLang="en-US" sz="4800" b="1" spc="-10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パウロの　どうろうしゃ　でした</a:t>
            </a:r>
            <a:endParaRPr lang="en-US" altLang="ko-KR" sz="4800" b="1" spc="-10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 descr="C:\Users\Administrator\Desktop\학원복음화\2019\9월학원복음화\35과  1과\201909-1과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319088"/>
            <a:ext cx="12192000" cy="815022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모서리가 둥근 직사각형 4"/>
          <p:cNvSpPr/>
          <p:nvPr/>
        </p:nvSpPr>
        <p:spPr>
          <a:xfrm>
            <a:off x="457200" y="256455"/>
            <a:ext cx="11277600" cy="1362795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altLang="ko-KR" sz="6100" b="1" spc="-10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en-US" altLang="ko-KR" sz="6100" b="1" spc="-10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3. </a:t>
            </a:r>
            <a:r>
              <a:rPr lang="ja-JP" altLang="en-US" sz="6100" b="1" spc="-10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ローマ</a:t>
            </a:r>
            <a:r>
              <a:rPr lang="ja-JP" altLang="en-US" sz="6100" b="1" spc="-10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ふくいんかの</a:t>
            </a:r>
            <a:r>
              <a:rPr lang="ja-JP" altLang="en-US" sz="6100" b="1" spc="-10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しゅやく</a:t>
            </a:r>
            <a:endParaRPr lang="en-US" altLang="ko-KR" sz="6100" b="1" spc="-10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0850"/>
            <a:ext cx="4256088" cy="640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양쪽 모서리가 둥근 사각형 2"/>
          <p:cNvSpPr/>
          <p:nvPr/>
        </p:nvSpPr>
        <p:spPr>
          <a:xfrm>
            <a:off x="6482258" y="450577"/>
            <a:ext cx="5486400" cy="1403132"/>
          </a:xfrm>
          <a:prstGeom prst="round2SameRect">
            <a:avLst/>
          </a:prstGeom>
          <a:solidFill>
            <a:schemeClr val="accent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ko-KR" altLang="en-US" sz="4800" b="1" dirty="0">
                <a:ln w="19050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HY견고딕" pitchFamily="18" charset="-127"/>
              </a:rPr>
              <a:t> </a:t>
            </a:r>
            <a:r>
              <a:rPr lang="ja-JP" altLang="en-US" sz="4800" b="1" dirty="0" smtClean="0">
                <a:ln w="19050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おんなでし　フィベ</a:t>
            </a:r>
            <a:endParaRPr lang="en-US" altLang="ko-KR" sz="4800" b="1" dirty="0">
              <a:ln w="28575" cmpd="sng">
                <a:solidFill>
                  <a:schemeClr val="bg1"/>
                </a:solidFill>
                <a:prstDash val="solid"/>
                <a:miter lim="800000"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4" name="양쪽 모서리가 둥근 사각형 3"/>
          <p:cNvSpPr/>
          <p:nvPr/>
        </p:nvSpPr>
        <p:spPr>
          <a:xfrm>
            <a:off x="4470182" y="2305050"/>
            <a:ext cx="7498476" cy="2400300"/>
          </a:xfrm>
          <a:prstGeom prst="round2SameRect">
            <a:avLst/>
          </a:prstGeom>
          <a:solidFill>
            <a:schemeClr val="accent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lnSpc>
                <a:spcPct val="150000"/>
              </a:lnSpc>
              <a:defRPr/>
            </a:pPr>
            <a:r>
              <a:rPr lang="ko-KR" altLang="en-US" sz="4800" b="1" dirty="0">
                <a:ln w="19050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HY견고딕" pitchFamily="18" charset="-127"/>
              </a:rPr>
              <a:t> </a:t>
            </a:r>
            <a:r>
              <a:rPr lang="ja-JP" altLang="en-US" sz="4800" b="1" dirty="0" smtClean="0">
                <a:ln w="19050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パウロの　どうろうしゃ</a:t>
            </a:r>
            <a:endParaRPr lang="en-US" altLang="ko-KR" sz="4800" b="1" dirty="0">
              <a:ln w="19050" cmpd="sng">
                <a:solidFill>
                  <a:schemeClr val="bg1"/>
                </a:solidFill>
                <a:prstDash val="solid"/>
                <a:miter lim="800000"/>
              </a:ln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r">
              <a:defRPr/>
            </a:pPr>
            <a:r>
              <a:rPr lang="ja-JP" altLang="en-US" sz="4800" b="1" dirty="0" smtClean="0">
                <a:ln w="19050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プリスキラと　アクラふう</a:t>
            </a:r>
            <a:r>
              <a:rPr lang="ja-JP" altLang="en-US" sz="4800" b="1" dirty="0" err="1" smtClean="0">
                <a:ln w="19050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ふ</a:t>
            </a:r>
            <a:endParaRPr lang="en-US" altLang="ko-KR" sz="4800" b="1" dirty="0">
              <a:ln w="28575" cmpd="sng">
                <a:solidFill>
                  <a:schemeClr val="bg1"/>
                </a:solidFill>
                <a:prstDash val="solid"/>
                <a:miter lim="800000"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6" name="양쪽 모서리가 둥근 사각형 5"/>
          <p:cNvSpPr/>
          <p:nvPr/>
        </p:nvSpPr>
        <p:spPr>
          <a:xfrm>
            <a:off x="4876800" y="5124449"/>
            <a:ext cx="7136526" cy="1333501"/>
          </a:xfrm>
          <a:prstGeom prst="round2SameRect">
            <a:avLst/>
          </a:prstGeom>
          <a:solidFill>
            <a:schemeClr val="accent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r>
              <a:rPr lang="ko-KR" altLang="en-US" sz="4700" b="1" dirty="0">
                <a:ln w="19050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HY견고딕" pitchFamily="18" charset="-127"/>
              </a:rPr>
              <a:t> </a:t>
            </a:r>
            <a:r>
              <a:rPr lang="ja-JP" altLang="en-US" sz="4700" b="1" dirty="0" err="1" smtClean="0">
                <a:ln w="19050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ぜんきょ</a:t>
            </a:r>
            <a:r>
              <a:rPr lang="ja-JP" altLang="en-US" sz="4700" b="1" dirty="0" smtClean="0">
                <a:ln w="19050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うかいの　やぬし　ガイオ</a:t>
            </a:r>
            <a:endParaRPr lang="en-US" altLang="ko-KR" sz="4700" b="1" dirty="0">
              <a:ln w="28575" cmpd="sng">
                <a:solidFill>
                  <a:schemeClr val="bg1"/>
                </a:solidFill>
                <a:prstDash val="solid"/>
                <a:miter lim="800000"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/>
          <p:cNvSpPr/>
          <p:nvPr/>
        </p:nvSpPr>
        <p:spPr>
          <a:xfrm>
            <a:off x="0" y="0"/>
            <a:ext cx="12192000" cy="4874840"/>
          </a:xfrm>
          <a:prstGeom prst="rect">
            <a:avLst/>
          </a:prstGeom>
          <a:gradFill>
            <a:gsLst>
              <a:gs pos="48000">
                <a:schemeClr val="bg1"/>
              </a:gs>
              <a:gs pos="100000">
                <a:schemeClr val="tx1">
                  <a:alpha val="0"/>
                </a:schemeClr>
              </a:gs>
            </a:gsLst>
            <a:lin ang="5400000" scaled="0"/>
          </a:gradFill>
          <a:ln>
            <a:solidFill>
              <a:schemeClr val="bg1"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/>
          </a:p>
        </p:txBody>
      </p:sp>
      <p:pic>
        <p:nvPicPr>
          <p:cNvPr id="18437" name="Picture 2" descr="C:\Users\Administrator\Desktop\학원복음화\2019\7월학원복음화\제30과 달란트의내용\7월 학원복음화 - 30과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75"/>
            <a:ext cx="12192000" cy="686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74604" y="359941"/>
            <a:ext cx="3201377" cy="2931367"/>
          </a:xfrm>
          <a:solidFill>
            <a:schemeClr val="bg1">
              <a:alpha val="50000"/>
            </a:schemeClr>
          </a:solidFill>
          <a:extLst/>
        </p:spPr>
        <p:txBody>
          <a:bodyPr>
            <a:noAutofit/>
          </a:bodyPr>
          <a:lstStyle/>
          <a:p>
            <a:pPr>
              <a:lnSpc>
                <a:spcPct val="130000"/>
              </a:lnSpc>
              <a:defRPr/>
            </a:pPr>
            <a:r>
              <a:rPr lang="ja-JP" altLang="en-US" sz="6600" b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サミット</a:t>
            </a:r>
            <a:r>
              <a:rPr lang="en-US" altLang="ko-KR" sz="6600" b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/>
            </a:r>
            <a:br>
              <a:rPr lang="en-US" altLang="ko-KR" sz="6600" b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lang="ja-JP" altLang="en-US" sz="6600" b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たいしつ</a:t>
            </a:r>
            <a:r>
              <a:rPr lang="ko-KR" altLang="en-US" sz="6600" b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HY견고딕" pitchFamily="18" charset="-127"/>
              </a:rPr>
              <a:t> </a:t>
            </a:r>
            <a:r>
              <a:rPr lang="ko-KR" altLang="en-US" sz="6600" b="1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(3) 양평군체 B" pitchFamily="18" charset="-127"/>
              </a:rPr>
              <a:t> </a:t>
            </a:r>
            <a:endParaRPr lang="ko-KR" altLang="en-US" sz="6600" b="1" dirty="0">
              <a:ln w="18000">
                <a:solidFill>
                  <a:schemeClr val="bg1"/>
                </a:solidFill>
                <a:prstDash val="solid"/>
                <a:miter lim="800000"/>
              </a:ln>
              <a:solidFill>
                <a:srgbClr val="FF7C8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ＭＳ Ｐゴシック" panose="020B0600070205080204" pitchFamily="50" charset="-128"/>
              <a:ea typeface="(3) 양평군체 B" pitchFamily="18" charset="-127"/>
            </a:endParaRPr>
          </a:p>
        </p:txBody>
      </p:sp>
      <p:sp>
        <p:nvSpPr>
          <p:cNvPr id="3" name="오른쪽 화살표 2"/>
          <p:cNvSpPr/>
          <p:nvPr/>
        </p:nvSpPr>
        <p:spPr>
          <a:xfrm>
            <a:off x="2800350" y="1235075"/>
            <a:ext cx="1200150" cy="11811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6" name="제목 1"/>
          <p:cNvSpPr txBox="1">
            <a:spLocks/>
          </p:cNvSpPr>
          <p:nvPr/>
        </p:nvSpPr>
        <p:spPr bwMode="auto">
          <a:xfrm>
            <a:off x="4000500" y="564509"/>
            <a:ext cx="3162300" cy="2169994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xtLst/>
        </p:spPr>
        <p:txBody>
          <a:bodyPr anchor="b"/>
          <a:lstStyle>
            <a:lvl1pPr algn="ctr" rtl="0" eaLnBrk="0" fontAlgn="base" latinLnBrk="1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latinLnBrk="1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algn="l" rtl="0" eaLnBrk="0" fontAlgn="base" latinLnBrk="1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algn="l" rtl="0" eaLnBrk="0" fontAlgn="base" latinLnBrk="1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algn="l" rtl="0" eaLnBrk="0" fontAlgn="base" latinLnBrk="1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457200" algn="l" rtl="0" fontAlgn="base" latin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914400" algn="l" rtl="0" fontAlgn="base" latin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1371600" algn="l" rtl="0" fontAlgn="base" latin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1828800" algn="l" rtl="0" fontAlgn="base" latin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>
              <a:lnSpc>
                <a:spcPct val="130000"/>
              </a:lnSpc>
              <a:defRPr/>
            </a:pPr>
            <a:r>
              <a:rPr lang="ja-JP" altLang="en-US" sz="4800" b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べんきょう</a:t>
            </a:r>
            <a:endParaRPr lang="en-US" altLang="ko-KR" sz="4800" b="1" dirty="0" smtClean="0">
              <a:ln w="18000">
                <a:solidFill>
                  <a:schemeClr val="bg1"/>
                </a:solidFill>
                <a:prstDash val="solid"/>
                <a:miter lim="800000"/>
              </a:ln>
              <a:solidFill>
                <a:srgbClr val="FF7C8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>
              <a:lnSpc>
                <a:spcPct val="130000"/>
              </a:lnSpc>
              <a:defRPr/>
            </a:pPr>
            <a:r>
              <a:rPr lang="ja-JP" altLang="en-US" sz="2800" b="1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しへん</a:t>
            </a:r>
            <a:r>
              <a:rPr lang="en-US" altLang="ko-KR" sz="2800" b="1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78:70-72</a:t>
            </a:r>
            <a:endParaRPr lang="en-US" altLang="ko-KR" sz="2800" b="1" dirty="0" smtClean="0">
              <a:ln w="17780" cmpd="sng">
                <a:solidFill>
                  <a:schemeClr val="tx1"/>
                </a:solidFill>
                <a:prstDash val="solid"/>
                <a:miter lim="800000"/>
              </a:ln>
              <a:solidFill>
                <a:srgbClr val="FF7C80"/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7" name="오른쪽 화살표 6"/>
          <p:cNvSpPr/>
          <p:nvPr/>
        </p:nvSpPr>
        <p:spPr>
          <a:xfrm>
            <a:off x="7162800" y="1157288"/>
            <a:ext cx="1200150" cy="11811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9" name="제목 1"/>
          <p:cNvSpPr txBox="1">
            <a:spLocks/>
          </p:cNvSpPr>
          <p:nvPr/>
        </p:nvSpPr>
        <p:spPr bwMode="auto">
          <a:xfrm>
            <a:off x="8175812" y="300251"/>
            <a:ext cx="3673287" cy="2906973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xtLst/>
        </p:spPr>
        <p:txBody>
          <a:bodyPr anchor="b"/>
          <a:lstStyle>
            <a:lvl1pPr algn="ctr" rtl="0" eaLnBrk="0" fontAlgn="base" latinLnBrk="1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latinLnBrk="1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algn="l" rtl="0" eaLnBrk="0" fontAlgn="base" latinLnBrk="1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algn="l" rtl="0" eaLnBrk="0" fontAlgn="base" latinLnBrk="1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algn="l" rtl="0" eaLnBrk="0" fontAlgn="base" latinLnBrk="1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457200" algn="l" rtl="0" fontAlgn="base" latin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914400" algn="l" rtl="0" fontAlgn="base" latin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1371600" algn="l" rtl="0" fontAlgn="base" latin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1828800" algn="l" rtl="0" fontAlgn="base" latin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>
              <a:lnSpc>
                <a:spcPct val="130000"/>
              </a:lnSpc>
              <a:defRPr/>
            </a:pPr>
            <a:r>
              <a:rPr lang="ja-JP" altLang="en-US" b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せかい</a:t>
            </a:r>
            <a:endParaRPr lang="en-US" altLang="ja-JP" b="1" dirty="0" smtClean="0">
              <a:ln w="17780" cmpd="sng">
                <a:solidFill>
                  <a:schemeClr val="tx1"/>
                </a:solidFill>
                <a:prstDash val="solid"/>
                <a:miter lim="800000"/>
              </a:ln>
              <a:solidFill>
                <a:srgbClr val="FF7C80"/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>
              <a:lnSpc>
                <a:spcPct val="130000"/>
              </a:lnSpc>
              <a:defRPr/>
            </a:pPr>
            <a:r>
              <a:rPr lang="ja-JP" altLang="en-US" b="1" dirty="0" err="1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ふくいんか</a:t>
            </a:r>
            <a:r>
              <a:rPr lang="ko-KR" altLang="en-US" b="1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(3) 양평군체 B" pitchFamily="18" charset="-127"/>
              </a:rPr>
              <a:t> </a:t>
            </a:r>
            <a:endParaRPr lang="ko-KR" altLang="en-US" b="1" dirty="0">
              <a:ln w="18000">
                <a:solidFill>
                  <a:schemeClr val="bg1"/>
                </a:solidFill>
                <a:prstDash val="solid"/>
                <a:miter lim="800000"/>
              </a:ln>
              <a:solidFill>
                <a:srgbClr val="FF7C8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ＭＳ Ｐゴシック" panose="020B0600070205080204" pitchFamily="50" charset="-128"/>
              <a:ea typeface="(3) 양평군체 B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882693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</p:bld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6048</TotalTime>
  <Words>167</Words>
  <Application>Microsoft Office PowerPoint</Application>
  <PresentationFormat>ワイド画面</PresentationFormat>
  <Paragraphs>65</Paragraphs>
  <Slides>11</Slides>
  <Notes>4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7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11</vt:i4>
      </vt:variant>
    </vt:vector>
  </HeadingPairs>
  <TitlesOfParts>
    <vt:vector size="19" baseType="lpstr">
      <vt:lpstr>맑은 고딕</vt:lpstr>
      <vt:lpstr>Arial</vt:lpstr>
      <vt:lpstr>HY강M</vt:lpstr>
      <vt:lpstr>HY동녘B</vt:lpstr>
      <vt:lpstr>HY울릉도B</vt:lpstr>
      <vt:lpstr>KT&amp;G 상상제목OTF B</vt:lpstr>
      <vt:lpstr>HY견고딕</vt:lpstr>
      <vt:lpstr>Office 테마</vt:lpstr>
      <vt:lpstr>  5つの　きそ     さいそうぞうを　しる　ひとびと</vt:lpstr>
      <vt:lpstr>サミット うつわ じゅんび 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サミット たいしつ  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김반군</dc:creator>
  <cp:lastModifiedBy>佐々木智香子</cp:lastModifiedBy>
  <cp:revision>126</cp:revision>
  <dcterms:created xsi:type="dcterms:W3CDTF">2016-02-12T15:01:59Z</dcterms:created>
  <dcterms:modified xsi:type="dcterms:W3CDTF">2019-09-20T10:38:47Z</dcterms:modified>
</cp:coreProperties>
</file>