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81" r:id="rId3"/>
    <p:sldId id="336" r:id="rId4"/>
    <p:sldId id="335" r:id="rId5"/>
    <p:sldId id="328" r:id="rId6"/>
    <p:sldId id="284" r:id="rId7"/>
    <p:sldId id="308" r:id="rId8"/>
    <p:sldId id="331" r:id="rId9"/>
    <p:sldId id="332" r:id="rId10"/>
    <p:sldId id="329" r:id="rId11"/>
    <p:sldId id="333" r:id="rId12"/>
    <p:sldId id="330" r:id="rId13"/>
    <p:sldId id="334" r:id="rId14"/>
    <p:sldId id="337" r:id="rId15"/>
    <p:sldId id="338" r:id="rId16"/>
    <p:sldId id="339" r:id="rId17"/>
  </p:sldIdLst>
  <p:sldSz cx="12192000" cy="6858000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B5B5"/>
    <a:srgbClr val="00CC00"/>
    <a:srgbClr val="669900"/>
    <a:srgbClr val="008000"/>
    <a:srgbClr val="99CC00"/>
    <a:srgbClr val="66FF33"/>
    <a:srgbClr val="FFFFB3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0" autoAdjust="0"/>
    <p:restoredTop sz="92266" autoAdjust="0"/>
  </p:normalViewPr>
  <p:slideViewPr>
    <p:cSldViewPr snapToGrid="0">
      <p:cViewPr varScale="1">
        <p:scale>
          <a:sx n="80" d="100"/>
          <a:sy n="80" d="100"/>
        </p:scale>
        <p:origin x="902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6A099CDC-0BEC-4A40-BEB8-5A6E0808C5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DA2B5B6-F308-4972-BF97-2BCC507B4C4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98C8640-871F-4374-B5C0-FA37C98328E2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4" name="슬라이드 이미지 개체 틀 3">
            <a:extLst>
              <a:ext uri="{FF2B5EF4-FFF2-40B4-BE49-F238E27FC236}">
                <a16:creationId xmlns:a16="http://schemas.microsoft.com/office/drawing/2014/main" id="{3E3C02AC-9E86-487C-B1A0-D183CDDB33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>
            <a:extLst>
              <a:ext uri="{FF2B5EF4-FFF2-40B4-BE49-F238E27FC236}">
                <a16:creationId xmlns:a16="http://schemas.microsoft.com/office/drawing/2014/main" id="{A86CDB0E-7A77-431A-8C65-B9814770EC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35E76A8-5016-452B-9CF3-3A1CE4298E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A74DA3E-A440-4ABA-A8F7-9759EB24B0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fld id="{306C98A3-A563-4F6F-BF38-FA10CC095AD9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>
            <a:extLst>
              <a:ext uri="{FF2B5EF4-FFF2-40B4-BE49-F238E27FC236}">
                <a16:creationId xmlns:a16="http://schemas.microsoft.com/office/drawing/2014/main" id="{C04BE783-D734-4969-AD88-7FCE6E5A6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>
            <a:extLst>
              <a:ext uri="{FF2B5EF4-FFF2-40B4-BE49-F238E27FC236}">
                <a16:creationId xmlns:a16="http://schemas.microsoft.com/office/drawing/2014/main" id="{8CB837F0-6F42-4CF7-931C-9DAC7D2CD6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8436" name="슬라이드 번호 개체 틀 3">
            <a:extLst>
              <a:ext uri="{FF2B5EF4-FFF2-40B4-BE49-F238E27FC236}">
                <a16:creationId xmlns:a16="http://schemas.microsoft.com/office/drawing/2014/main" id="{389530E3-01FF-43DE-9805-0BAF92CE1B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A810BB0D-A4E7-431F-A33B-5E7BEAA65BEE}" type="slidenum">
              <a:rPr lang="ko-KR" altLang="en-US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/>
              <a:t>이미지출처 </a:t>
            </a:r>
            <a:r>
              <a:rPr lang="en-US" altLang="ko-KR"/>
              <a:t>: https://m.post.naver.com/viewer/postView.nhn?volumeNo=2885191&amp;memberNo=1817790&amp;vType=VERTICAL</a:t>
            </a:r>
            <a:endParaRPr lang="ko-KR" altLang="en-US"/>
          </a:p>
        </p:txBody>
      </p:sp>
      <p:sp>
        <p:nvSpPr>
          <p:cNvPr id="225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B4630-F0F7-4B4E-80CB-5269972B057D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42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슬라이드 이미지 개체 틀 1">
            <a:extLst>
              <a:ext uri="{FF2B5EF4-FFF2-40B4-BE49-F238E27FC236}">
                <a16:creationId xmlns:a16="http://schemas.microsoft.com/office/drawing/2014/main" id="{B5C6EA04-A735-407C-9E43-649D1AE617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슬라이드 노트 개체 틀 2">
            <a:extLst>
              <a:ext uri="{FF2B5EF4-FFF2-40B4-BE49-F238E27FC236}">
                <a16:creationId xmlns:a16="http://schemas.microsoft.com/office/drawing/2014/main" id="{F7F1264B-FC92-4C39-A7A5-18DCB481D6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/>
              <a:t>이미지출처 </a:t>
            </a:r>
            <a:r>
              <a:rPr lang="en-US" altLang="ko-KR"/>
              <a:t>: http://cafe.daum.net/gjangmoon/HdyV/611?q=G20+2019&amp;re=1</a:t>
            </a:r>
            <a:endParaRPr lang="ko-KR" altLang="en-US"/>
          </a:p>
        </p:txBody>
      </p:sp>
      <p:sp>
        <p:nvSpPr>
          <p:cNvPr id="20484" name="슬라이드 번호 개체 틀 3">
            <a:extLst>
              <a:ext uri="{FF2B5EF4-FFF2-40B4-BE49-F238E27FC236}">
                <a16:creationId xmlns:a16="http://schemas.microsoft.com/office/drawing/2014/main" id="{2E10B960-B72B-4971-AC0C-61D4B012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6066089E-B4D3-4D12-8EC9-F0A3CD39B03C}" type="slidenum">
              <a:rPr lang="ko-KR" altLang="en-US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슬라이드 이미지 개체 틀 1">
            <a:extLst>
              <a:ext uri="{FF2B5EF4-FFF2-40B4-BE49-F238E27FC236}">
                <a16:creationId xmlns:a16="http://schemas.microsoft.com/office/drawing/2014/main" id="{55C204B4-B264-4E0D-AB0F-626FF1A81C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슬라이드 노트 개체 틀 2">
            <a:extLst>
              <a:ext uri="{FF2B5EF4-FFF2-40B4-BE49-F238E27FC236}">
                <a16:creationId xmlns:a16="http://schemas.microsoft.com/office/drawing/2014/main" id="{B86E6057-619C-4365-A48A-048FE6934B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1508" name="슬라이드 번호 개체 틀 3">
            <a:extLst>
              <a:ext uri="{FF2B5EF4-FFF2-40B4-BE49-F238E27FC236}">
                <a16:creationId xmlns:a16="http://schemas.microsoft.com/office/drawing/2014/main" id="{00F586D8-1D5A-45E2-AA57-9FF97BA75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17DD2FF7-CFFF-4A7C-97F1-91FDEBD10B09}" type="slidenum">
              <a:rPr lang="ko-KR" altLang="en-US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989378-3433-4F03-A1D9-9F5540951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76178-95AD-4768-AD9E-F33F3DE2A010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38DDCD6-F783-4D00-9EE7-52AE78FC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405E36A-C649-46EC-A762-7199A864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64A2D-E473-41DF-B99A-B3F22D58BE9E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209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9BCFFBB-855D-4E32-B68F-17A755F8C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A2A15-ECE5-487C-9591-3A9E37FC6E9E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5F22594-C17F-48ED-9011-CDA7CE0F8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53780EF-2468-4A68-8EF0-3F7E6700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9722D-0754-4C95-AD09-B32B96308DA7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5563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3840B6-196A-4609-99F8-0519B85AF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56AD-7A57-4313-93EF-3EBC9BC3DA46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10CBF3C-B783-455B-B200-9AAFD53A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6CDC68-8032-47AB-AE89-F657C86E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03C3B-3815-4071-BA95-7B2C58E78C48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1303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B3BC5-A47A-4950-BEFA-BBD866F01C47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9EA29-80F1-4A1E-8EAC-7E9D58FF26B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3572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1D3B5-4F02-4BB6-A1DE-AF7672A144E2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080F4-9123-4BAA-AB22-649C583A0A55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4732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8E6F0-5D01-4BDE-AEB2-6BE5BDA4DDAB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19F4F6-14C8-4E18-AA99-1EFDC9F95161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7956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D9F1A-4E1B-4604-87D8-15E557285DF2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08FED-5664-42BF-A10C-5B82C7F853FC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681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4AF0E-6C08-4F80-915E-79ED6C626770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7C7B8-0CF9-465A-B188-2F392DB90A4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5652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EBF1A-AE0A-4677-B304-4F58201C41C5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92410-D22F-4F87-BA72-6E7047DF3FF3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1871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E3542-600C-4535-BF48-01E6B8F8D436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5999E-83BE-4357-979A-CCAD0C28EC24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5295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0F5A-D29E-4253-9E9E-A42930CA3BDA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7C00F-EE4A-4754-880F-A9FB7DBBC16C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5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8D0AD5-11FD-42B0-8811-2DA19F5D7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EC194-3FFD-4731-A0B7-37039BA7B0A6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82C14D-5CE7-4055-97D1-D63EA10C3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1E989E-F3C8-4CF8-A9B4-97E35005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A9F0D-5684-4A79-AED3-7322EE75B357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1630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B9B47-0EBA-4F50-9504-55AB3EADAD3C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61EA5-DAFA-440D-A5BA-A593958B52E4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776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B0059-ABC7-4F53-BAD7-B8DCB26F0CB4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2156E-68ED-4775-8A94-3164F2E72B88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7160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7AB98-8C2C-4066-B23C-80A6F3D8209F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BBBFA-72FF-43B7-8BA9-00DB06C9060C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604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FA210B9-4D2E-4016-9CA0-A055F47EF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81F86-A8B9-4B90-8C9F-653D81795497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7D0978A-7486-4536-89A9-D39A1EBB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F75C46-0947-4398-9E96-3B60A2873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17811-F0B4-4BAA-89E2-1FCEB188B1D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813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2F1201D5-40DE-4CF9-A385-99CEACF8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19340-6163-4B1F-B64A-BEBE26F9ACCB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7C96970A-AC65-4D7F-AACA-FC367F5D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CCA5AA18-E79D-430A-AA49-C89E14B4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6FAAC-EED4-425E-94D4-47BD95E0255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2393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>
            <a:extLst>
              <a:ext uri="{FF2B5EF4-FFF2-40B4-BE49-F238E27FC236}">
                <a16:creationId xmlns:a16="http://schemas.microsoft.com/office/drawing/2014/main" id="{003B5AC9-F9E3-4C8F-B599-AB1DFDBAF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08789-B31D-4C24-9ECE-E6105CA02DA6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8" name="바닥글 개체 틀 4">
            <a:extLst>
              <a:ext uri="{FF2B5EF4-FFF2-40B4-BE49-F238E27FC236}">
                <a16:creationId xmlns:a16="http://schemas.microsoft.com/office/drawing/2014/main" id="{AA086084-0A4D-4EFB-8233-35F85790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995DAACA-995D-44FC-9F12-1BDF9637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DBA66-44AD-4C03-9B2A-6D13DAE68D24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486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>
            <a:extLst>
              <a:ext uri="{FF2B5EF4-FFF2-40B4-BE49-F238E27FC236}">
                <a16:creationId xmlns:a16="http://schemas.microsoft.com/office/drawing/2014/main" id="{344A199E-9EF9-4553-8956-4ED32E09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EBCD-B5F8-4E7F-8CB9-766C4DD50C19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041B3986-78FA-43C2-BED6-74CCF9991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6103497A-0E5B-4A63-9222-82FF8E512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8686D-7035-40B4-9A9D-DCEAFDBA4A98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140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>
            <a:extLst>
              <a:ext uri="{FF2B5EF4-FFF2-40B4-BE49-F238E27FC236}">
                <a16:creationId xmlns:a16="http://schemas.microsoft.com/office/drawing/2014/main" id="{852F6009-BD7B-464B-BE43-6693054D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AB989-A9CE-4EF4-B01B-87E1061E9814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3" name="바닥글 개체 틀 4">
            <a:extLst>
              <a:ext uri="{FF2B5EF4-FFF2-40B4-BE49-F238E27FC236}">
                <a16:creationId xmlns:a16="http://schemas.microsoft.com/office/drawing/2014/main" id="{76027D81-A8F1-46AA-94DE-A3AC4A67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>
            <a:extLst>
              <a:ext uri="{FF2B5EF4-FFF2-40B4-BE49-F238E27FC236}">
                <a16:creationId xmlns:a16="http://schemas.microsoft.com/office/drawing/2014/main" id="{19D50FC4-9B2D-4E48-9A01-4E3858BC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7E38E-D564-481F-9EE0-A8999744412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2728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EE180016-9E0E-40FB-9554-F3982804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9BA48-1941-414D-BB0D-B3B4CEAAD8A3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6DB9843D-843B-40E0-88F6-8A567B4A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23FE2C68-23E9-4F75-8C6D-A5203924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890D3-B44A-429A-AE43-E8AAA2E2367B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856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A08E38A3-F7BD-404F-8FDE-89F6E355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18FB0-4F3E-4DA7-8166-27AAC8DE4950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A8D0F62B-44D4-4ECF-AC4B-BC56340D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F796686A-0477-4AB9-A7D3-DDB83D52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81952-A084-4E7B-9D45-5BFDFF24D14D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09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>
            <a:extLst>
              <a:ext uri="{FF2B5EF4-FFF2-40B4-BE49-F238E27FC236}">
                <a16:creationId xmlns:a16="http://schemas.microsoft.com/office/drawing/2014/main" id="{E6B3D75E-5D38-4389-B9FB-7BD051C01C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>
            <a:extLst>
              <a:ext uri="{FF2B5EF4-FFF2-40B4-BE49-F238E27FC236}">
                <a16:creationId xmlns:a16="http://schemas.microsoft.com/office/drawing/2014/main" id="{2365D775-F99E-4559-A267-4C7EE7D9C3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8D80AB-8E86-42A4-9FC3-B8DB6D945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FBBF09D-9632-44ED-850C-6F7700B4CD79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D1A474-5CC9-461C-8CFC-F3613CFA2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02C3D8-186E-46E9-8E02-CD331A83F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8070ED4-4425-4901-A5F0-5E4B5252414D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00B4620-8EC8-4711-BA75-330ED1448A27}" type="datetimeFigureOut">
              <a:rPr lang="ko-KR" altLang="en-US"/>
              <a:pPr>
                <a:defRPr/>
              </a:pPr>
              <a:t>2019-09-27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ACFE7D-867C-4876-AED9-65D6B94F2767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841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>
            <a:extLst>
              <a:ext uri="{FF2B5EF4-FFF2-40B4-BE49-F238E27FC236}">
                <a16:creationId xmlns:a16="http://schemas.microsoft.com/office/drawing/2014/main" id="{B38FCAD0-7857-4C53-9182-8BA06591E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088"/>
            <a:ext cx="12192000" cy="815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7F43D0B5-E813-4E04-ADFE-E56625E09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3588" y="4502150"/>
            <a:ext cx="5583237" cy="936625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altLang="ja-JP" sz="57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57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コリント</a:t>
            </a:r>
            <a:r>
              <a:rPr lang="en-US" altLang="ko-KR" sz="57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16:19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0B84FCF-8AA5-41F4-8E20-D746AF891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884" y="1334127"/>
            <a:ext cx="10383667" cy="2478505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algn="l">
              <a:defRPr/>
            </a:pPr>
            <a:r>
              <a:rPr lang="en-US" altLang="ko-KR" sz="4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ko-KR" sz="4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つのきそ</a:t>
            </a:r>
            <a:r>
              <a:rPr lang="ko-KR" altLang="en-US" sz="4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 </a:t>
            </a:r>
            <a:br>
              <a:rPr lang="en-US" altLang="ko-KR" sz="4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　りゆうを　</a:t>
            </a:r>
            <a:br>
              <a:rPr lang="en-US" altLang="ja-JP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しる　ひとびと</a:t>
            </a:r>
            <a:endParaRPr lang="ko-KR" altLang="en-US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211C5114-C2EA-4DFD-A654-4F53E9022306}"/>
              </a:ext>
            </a:extLst>
          </p:cNvPr>
          <p:cNvSpPr txBox="1">
            <a:spLocks/>
          </p:cNvSpPr>
          <p:nvPr/>
        </p:nvSpPr>
        <p:spPr bwMode="auto">
          <a:xfrm>
            <a:off x="601579" y="371165"/>
            <a:ext cx="1804737" cy="7527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>
            <a:normAutofit fontScale="92500" lnSpcReduction="10000"/>
          </a:bodyPr>
          <a:lstStyle>
            <a:lvl1pPr marL="0" indent="0" algn="ctr" rtl="0" eaLnBrk="0" fontAlgn="base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54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54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en-US" altLang="ko-KR" sz="5400" b="1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5">
            <a:extLst>
              <a:ext uri="{FF2B5EF4-FFF2-40B4-BE49-F238E27FC236}">
                <a16:creationId xmlns:a16="http://schemas.microsoft.com/office/drawing/2014/main" id="{15CB492F-B2B7-49CE-97D4-9BB11D1E9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-187325"/>
            <a:ext cx="10269537" cy="72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B4753CC0-2940-4106-98C9-1B76A8C12E43}"/>
              </a:ext>
            </a:extLst>
          </p:cNvPr>
          <p:cNvSpPr/>
          <p:nvPr/>
        </p:nvSpPr>
        <p:spPr>
          <a:xfrm>
            <a:off x="312819" y="376553"/>
            <a:ext cx="7903131" cy="1500014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れいばいしに　</a:t>
            </a:r>
            <a:endParaRPr lang="en-US" altLang="ja-JP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したがいます</a:t>
            </a:r>
            <a:endParaRPr lang="en-US" altLang="ko-KR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2ACF242F-D63B-4E08-B35C-6207BAAF4796}"/>
              </a:ext>
            </a:extLst>
          </p:cNvPr>
          <p:cNvSpPr/>
          <p:nvPr/>
        </p:nvSpPr>
        <p:spPr>
          <a:xfrm>
            <a:off x="312818" y="2163547"/>
            <a:ext cx="7903132" cy="1373419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うらないに　たよります</a:t>
            </a:r>
            <a:endParaRPr lang="en-US" altLang="ko-KR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0CBEF97B-72F2-4920-8DDF-CF255A3BDF3A}"/>
              </a:ext>
            </a:extLst>
          </p:cNvPr>
          <p:cNvSpPr/>
          <p:nvPr/>
        </p:nvSpPr>
        <p:spPr>
          <a:xfrm>
            <a:off x="312820" y="3823946"/>
            <a:ext cx="7333456" cy="1621511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ぐうぞうを　</a:t>
            </a:r>
            <a:endParaRPr lang="en-US" altLang="ja-JP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すうはいします</a:t>
            </a:r>
            <a:endParaRPr lang="en-US" altLang="ko-KR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422C6029-53FB-460F-84E0-8948E418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1462088"/>
            <a:ext cx="7661275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37CD7BEA-407C-45CB-88CD-ADDA9E63E19D}"/>
              </a:ext>
            </a:extLst>
          </p:cNvPr>
          <p:cNvSpPr/>
          <p:nvPr/>
        </p:nvSpPr>
        <p:spPr>
          <a:xfrm>
            <a:off x="319085" y="247650"/>
            <a:ext cx="11872915" cy="2468254"/>
          </a:xfrm>
          <a:prstGeom prst="round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ちきょうかいを　とおして　だれも</a:t>
            </a:r>
            <a:endParaRPr lang="en-US" altLang="ja-JP" sz="60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いやすことが　できない　こじんを</a:t>
            </a:r>
            <a:endParaRPr lang="en-US" altLang="ja-JP" sz="60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いかしました</a:t>
            </a:r>
            <a:endParaRPr lang="en-US" altLang="ko-KR" sz="60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>
            <a:extLst>
              <a:ext uri="{FF2B5EF4-FFF2-40B4-BE49-F238E27FC236}">
                <a16:creationId xmlns:a16="http://schemas.microsoft.com/office/drawing/2014/main" id="{9B1878E9-B88B-4DFB-A01E-C85359D5E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088"/>
            <a:ext cx="12192000" cy="815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BED5222C-F286-454B-9CCF-B394DD48DC66}"/>
              </a:ext>
            </a:extLst>
          </p:cNvPr>
          <p:cNvSpPr/>
          <p:nvPr/>
        </p:nvSpPr>
        <p:spPr>
          <a:xfrm>
            <a:off x="312820" y="376552"/>
            <a:ext cx="11605911" cy="1373419"/>
          </a:xfrm>
          <a:prstGeom prst="roundRect">
            <a:avLst/>
          </a:prstGeom>
          <a:solidFill>
            <a:srgbClr val="0080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ルデヤに　こたえを　あたえて　いかしました</a:t>
            </a:r>
            <a:endParaRPr lang="en-US" altLang="ko-KR" sz="4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1A678886-3C54-4634-A26F-0F48BA43F8D6}"/>
              </a:ext>
            </a:extLst>
          </p:cNvPr>
          <p:cNvSpPr/>
          <p:nvPr/>
        </p:nvSpPr>
        <p:spPr>
          <a:xfrm>
            <a:off x="312820" y="2121269"/>
            <a:ext cx="11605911" cy="1373419"/>
          </a:xfrm>
          <a:prstGeom prst="roundRect">
            <a:avLst/>
          </a:prstGeom>
          <a:solidFill>
            <a:srgbClr val="6699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ヤソンに　こたえを　あたえて　いかしました</a:t>
            </a:r>
            <a:endParaRPr lang="en-US" altLang="ko-KR" sz="4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527B4B0D-F8D7-4A3B-B867-0076EBBE07BC}"/>
              </a:ext>
            </a:extLst>
          </p:cNvPr>
          <p:cNvSpPr/>
          <p:nvPr/>
        </p:nvSpPr>
        <p:spPr>
          <a:xfrm>
            <a:off x="312819" y="3887007"/>
            <a:ext cx="11605911" cy="1993531"/>
          </a:xfrm>
          <a:prstGeom prst="roundRect">
            <a:avLst/>
          </a:prstGeom>
          <a:solidFill>
            <a:srgbClr val="00CC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5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プリスキラと　アクラに　こたえを　あたえて　</a:t>
            </a:r>
            <a:endParaRPr lang="en-US" altLang="ja-JP" sz="4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いかしました</a:t>
            </a:r>
            <a:endParaRPr lang="en-US" altLang="ko-KR" sz="4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8437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4604" y="359941"/>
            <a:ext cx="3201377" cy="2931367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br>
              <a:rPr lang="en-US" altLang="ko-KR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たいしつ</a:t>
            </a:r>
            <a:r>
              <a:rPr lang="ko-KR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6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</a:p>
        </p:txBody>
      </p:sp>
      <p:sp>
        <p:nvSpPr>
          <p:cNvPr id="3" name="오른쪽 화살표 2"/>
          <p:cNvSpPr/>
          <p:nvPr/>
        </p:nvSpPr>
        <p:spPr>
          <a:xfrm>
            <a:off x="2800350" y="1235075"/>
            <a:ext cx="1200150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000500" y="564509"/>
            <a:ext cx="3162300" cy="216999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anchor="b"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rtl="0" eaLnBrk="0" fontAlgn="base" latinLnBrk="1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べんきょう</a:t>
            </a:r>
            <a:endParaRPr kumimoji="0" lang="en-US" altLang="ko-KR" sz="4800" b="1" i="0" u="none" strike="noStrike" kern="1200" cap="none" spc="0" normalizeH="0" baseline="0" noProof="0" dirty="0">
              <a:ln w="18000">
                <a:solidFill>
                  <a:prstClr val="white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  <a:p>
            <a:pPr marL="0" marR="0" lvl="0" indent="0" algn="ctr" defTabSz="914400" rtl="0" eaLnBrk="0" fontAlgn="base" latinLnBrk="1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しへん</a:t>
            </a:r>
            <a:r>
              <a:rPr kumimoji="0" lang="en-US" altLang="ko-KR" sz="28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78:70-72</a:t>
            </a:r>
            <a:endParaRPr kumimoji="0" lang="en-US" altLang="ko-KR" sz="2800" b="1" i="0" u="none" strike="noStrike" kern="1200" cap="none" spc="0" normalizeH="0" baseline="0" noProof="0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7162800" y="1157288"/>
            <a:ext cx="1200150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 bwMode="auto">
          <a:xfrm>
            <a:off x="8175812" y="300251"/>
            <a:ext cx="3673287" cy="2906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anchor="b"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rtl="0" eaLnBrk="0" fontAlgn="base" latinLnBrk="1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せかい</a:t>
            </a:r>
            <a:endParaRPr kumimoji="0" lang="en-US" altLang="ja-JP" sz="6000" b="1" i="0" u="none" strike="noStrike" kern="1200" cap="none" spc="0" normalizeH="0" baseline="0" noProof="0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  <a:p>
            <a:pPr marL="0" marR="0" lvl="0" indent="0" algn="ctr" defTabSz="914400" rtl="0" eaLnBrk="0" fontAlgn="base" latinLnBrk="1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0" b="1" i="0" u="none" strike="noStrike" kern="1200" cap="none" spc="0" normalizeH="0" baseline="0" noProof="0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ふくいんか</a:t>
            </a:r>
            <a:r>
              <a:rPr kumimoji="0" lang="ko-KR" altLang="en-US" sz="6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(3) 양평군체 B" pitchFamily="18" charset="-127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269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사각형 설명선 4"/>
          <p:cNvSpPr/>
          <p:nvPr/>
        </p:nvSpPr>
        <p:spPr>
          <a:xfrm>
            <a:off x="502058" y="260648"/>
            <a:ext cx="7875460" cy="93753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3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– </a:t>
            </a:r>
            <a:r>
              <a:rPr lang="ja-JP" altLang="en-US" sz="3600" b="1" spc="-100" dirty="0" err="1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りゆうを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502055" y="1633999"/>
            <a:ext cx="7743311" cy="951546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3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 – </a:t>
            </a: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ただを　しる　ひとびと</a:t>
            </a:r>
            <a:endParaRPr lang="en-US" altLang="ko-KR" sz="41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502055" y="2901688"/>
            <a:ext cx="7743311" cy="100816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1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 – </a:t>
            </a: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</a:t>
            </a:r>
            <a:r>
              <a:rPr lang="ja-JP" altLang="en-US" sz="3600" b="1" spc="-100" dirty="0" err="1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つせいを</a:t>
            </a: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502055" y="4288221"/>
            <a:ext cx="7743311" cy="97746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bg1">
              <a:lumMod val="50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1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– </a:t>
            </a:r>
            <a:r>
              <a:rPr lang="ja-JP" altLang="en-US" sz="3600" b="1" spc="-100" dirty="0" err="1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</a:t>
            </a: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사각형 설명선 8"/>
          <p:cNvSpPr/>
          <p:nvPr/>
        </p:nvSpPr>
        <p:spPr>
          <a:xfrm>
            <a:off x="502059" y="5580993"/>
            <a:ext cx="7743308" cy="95644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bg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 – </a:t>
            </a: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でんどうの　りゆうを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모서리가 둥근 사각형 설명선 9"/>
          <p:cNvSpPr/>
          <p:nvPr/>
        </p:nvSpPr>
        <p:spPr>
          <a:xfrm>
            <a:off x="8497613" y="253282"/>
            <a:ext cx="3342290" cy="93753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</a:t>
            </a:r>
            <a:endParaRPr lang="en-US" altLang="ja-JP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おくじょうの</a:t>
            </a:r>
            <a:r>
              <a:rPr lang="ja-JP" altLang="en-US" sz="3600" b="1" spc="-100" dirty="0" err="1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모서리가 둥근 사각형 설명선 10"/>
          <p:cNvSpPr/>
          <p:nvPr/>
        </p:nvSpPr>
        <p:spPr>
          <a:xfrm>
            <a:off x="8497613" y="1633999"/>
            <a:ext cx="3342290" cy="951546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1E1C1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チームの　</a:t>
            </a:r>
            <a:endParaRPr lang="en-US" altLang="ja-JP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1E1C1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1E1C1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はたらき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1E1C1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모서리가 둥근 사각형 설명선 11"/>
          <p:cNvSpPr/>
          <p:nvPr/>
        </p:nvSpPr>
        <p:spPr>
          <a:xfrm>
            <a:off x="8497613" y="2901688"/>
            <a:ext cx="3342291" cy="100816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4343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ミッション</a:t>
            </a:r>
            <a:endParaRPr lang="en-US" altLang="ja-JP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43434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4343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ホーム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43434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8497614" y="4288221"/>
            <a:ext cx="3342290" cy="97746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5C5C5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せんもん</a:t>
            </a:r>
            <a:endParaRPr lang="en-US" altLang="ja-JP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5C5C5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5C5C5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5C5C5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모서리가 둥근 사각형 설명선 13"/>
          <p:cNvSpPr/>
          <p:nvPr/>
        </p:nvSpPr>
        <p:spPr>
          <a:xfrm>
            <a:off x="8544912" y="5580993"/>
            <a:ext cx="3342290" cy="95644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4949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ちきょうかい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949494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1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/>
              </a:solidFill>
              <a:latin typeface="맑은 고딕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12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2999214" y="733067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2063552" y="723306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3719738" y="723306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5009063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6578002" y="723306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7412964" y="723306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8601621" y="71198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9270870" y="752512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5613797" y="723306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811516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856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00B0F0"/>
                </a:solidFill>
                <a:latin typeface="ＭＳ Ｐゴシック" panose="020B0600070205080204" pitchFamily="50" charset="-128"/>
              </a:rPr>
              <a:t>５つのきそ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－でんどうりゆうを　しる　ひとびと</a:t>
            </a:r>
            <a:endParaRPr lang="en-US" altLang="ja-JP" sz="28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　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806578" y="5085185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7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-99391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3834" y="0"/>
            <a:ext cx="3245348" cy="4548657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br>
              <a:rPr lang="en-US" altLang="ko-KR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</a:t>
            </a:r>
            <a:br>
              <a:rPr lang="en-US" altLang="ko-KR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</a:t>
            </a:r>
            <a:r>
              <a:rPr lang="ko-KR" altLang="en-US" sz="6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257" y="-424827"/>
            <a:ext cx="6577655" cy="7819839"/>
          </a:xfrm>
          <a:prstGeom prst="rect">
            <a:avLst/>
          </a:prstGeom>
        </p:spPr>
      </p:pic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01" y="2912165"/>
            <a:ext cx="2541667" cy="348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230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1">
            <a:extLst>
              <a:ext uri="{FF2B5EF4-FFF2-40B4-BE49-F238E27FC236}">
                <a16:creationId xmlns:a16="http://schemas.microsoft.com/office/drawing/2014/main" id="{81DC3320-97A2-43E7-B71C-DBDCEB27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099" name="내용 개체 틀 2">
            <a:extLst>
              <a:ext uri="{FF2B5EF4-FFF2-40B4-BE49-F238E27FC236}">
                <a16:creationId xmlns:a16="http://schemas.microsoft.com/office/drawing/2014/main" id="{51C2A7D6-EB35-4C37-AEC8-31A9A412E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1746" name="Picture 2" descr="이미지출처 : http://cafe.daum.net/gjangmoon/HdyV/611?q=G20+2019&amp;re=1&#10;" title="G20 2019">
            <a:extLst>
              <a:ext uri="{FF2B5EF4-FFF2-40B4-BE49-F238E27FC236}">
                <a16:creationId xmlns:a16="http://schemas.microsoft.com/office/drawing/2014/main" id="{0A4FD0C2-879F-4F03-99FB-AF0357FCC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71613"/>
            <a:ext cx="12192000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1C02D4C-B0F8-4763-A8FA-532CBD8FCC1B}"/>
              </a:ext>
            </a:extLst>
          </p:cNvPr>
          <p:cNvSpPr/>
          <p:nvPr/>
        </p:nvSpPr>
        <p:spPr>
          <a:xfrm>
            <a:off x="482230" y="171450"/>
            <a:ext cx="11227539" cy="2145930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　いやしの　ちからを</a:t>
            </a:r>
            <a:endParaRPr lang="en-US" altLang="ja-JP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もって　サミットを　いかそう</a:t>
            </a:r>
            <a:endParaRPr lang="en-US" altLang="ko-KR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BD39A0B7-9CB9-437B-AEBC-37D3D82CBD37}"/>
              </a:ext>
            </a:extLst>
          </p:cNvPr>
          <p:cNvSpPr/>
          <p:nvPr/>
        </p:nvSpPr>
        <p:spPr>
          <a:xfrm>
            <a:off x="551204" y="332655"/>
            <a:ext cx="8718920" cy="1134195"/>
          </a:xfrm>
          <a:prstGeom prst="roundRect">
            <a:avLst/>
          </a:prstGeom>
          <a:solidFill>
            <a:schemeClr val="accent4"/>
          </a:solidFill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+mn-ea"/>
              </a:rPr>
              <a:t>でんどうりゆうを　しる　ひとびと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오른쪽 화살표 1">
            <a:extLst>
              <a:ext uri="{FF2B5EF4-FFF2-40B4-BE49-F238E27FC236}">
                <a16:creationId xmlns:a16="http://schemas.microsoft.com/office/drawing/2014/main" id="{FAEA13C5-FBAA-42B0-A9ED-77418855DB35}"/>
              </a:ext>
            </a:extLst>
          </p:cNvPr>
          <p:cNvSpPr/>
          <p:nvPr/>
        </p:nvSpPr>
        <p:spPr>
          <a:xfrm>
            <a:off x="315913" y="1309688"/>
            <a:ext cx="11523662" cy="2190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　じだい</a:t>
            </a:r>
            <a:r>
              <a:rPr lang="en-US" altLang="ko-KR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　ちゅうしん</a:t>
            </a:r>
            <a:r>
              <a:rPr lang="en-US" altLang="ko-KR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ja-JP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ネフィリム</a:t>
            </a:r>
            <a:r>
              <a:rPr lang="en-US" altLang="ko-KR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</a:p>
          <a:p>
            <a:pPr>
              <a:defRPr/>
            </a:pPr>
            <a:r>
              <a:rPr lang="ja-JP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バベルのとう</a:t>
            </a:r>
            <a:r>
              <a:rPr lang="en-US" altLang="ko-KR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しっていて</a:t>
            </a:r>
            <a:endParaRPr lang="ko-KR" altLang="en-US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7" name="오른쪽 화살표 6">
            <a:extLst>
              <a:ext uri="{FF2B5EF4-FFF2-40B4-BE49-F238E27FC236}">
                <a16:creationId xmlns:a16="http://schemas.microsoft.com/office/drawing/2014/main" id="{FA4522C9-BDBA-4EF3-BF6A-1ABC4F6C35AC}"/>
              </a:ext>
            </a:extLst>
          </p:cNvPr>
          <p:cNvSpPr/>
          <p:nvPr/>
        </p:nvSpPr>
        <p:spPr>
          <a:xfrm>
            <a:off x="315913" y="2990850"/>
            <a:ext cx="11523662" cy="219075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れいてきもんだい　から　くる　わざわい　じだいを</a:t>
            </a:r>
            <a:endParaRPr lang="en-US" altLang="ja-JP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しっていて</a:t>
            </a:r>
            <a:endParaRPr lang="ko-KR" altLang="en-US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8" name="오른쪽 화살표 7">
            <a:extLst>
              <a:ext uri="{FF2B5EF4-FFF2-40B4-BE49-F238E27FC236}">
                <a16:creationId xmlns:a16="http://schemas.microsoft.com/office/drawing/2014/main" id="{F54ADAC9-B8E1-4BE7-B7AA-6FA167A7E9CC}"/>
              </a:ext>
            </a:extLst>
          </p:cNvPr>
          <p:cNvSpPr/>
          <p:nvPr/>
        </p:nvSpPr>
        <p:spPr>
          <a:xfrm>
            <a:off x="315913" y="4667250"/>
            <a:ext cx="11523662" cy="219075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900" spc="-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3900" spc="-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ちきょうかいを　とおして　だれも　いやすことが　</a:t>
            </a:r>
            <a:endParaRPr lang="en-US" altLang="ja-JP" sz="3900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3900" spc="-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できない　こじんを　いかしました</a:t>
            </a:r>
            <a:endParaRPr lang="ko-KR" altLang="en-US" sz="4100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 descr="3-1-1 2.png">
            <a:extLst>
              <a:ext uri="{FF2B5EF4-FFF2-40B4-BE49-F238E27FC236}">
                <a16:creationId xmlns:a16="http://schemas.microsoft.com/office/drawing/2014/main" id="{54A522DF-2D45-419C-B020-5741F1F9D5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5288" y="533400"/>
            <a:ext cx="6530975" cy="6784975"/>
          </a:xfrm>
          <a:prstGeom prst="rect">
            <a:avLst/>
          </a:prstGeom>
          <a:noFill/>
          <a:ln>
            <a:noFill/>
          </a:ln>
          <a:effectLst>
            <a:outerShdw blurRad="190500" dist="8455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6047AB-6FFB-4B2F-8554-2B56124CEDDC}"/>
              </a:ext>
            </a:extLst>
          </p:cNvPr>
          <p:cNvSpPr txBox="1"/>
          <p:nvPr/>
        </p:nvSpPr>
        <p:spPr>
          <a:xfrm>
            <a:off x="5738884" y="3493827"/>
            <a:ext cx="1542197" cy="646331"/>
          </a:xfrm>
          <a:prstGeom prst="rect">
            <a:avLst/>
          </a:prstGeom>
          <a:solidFill>
            <a:srgbClr val="2AB5B5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めつぼう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ちょくぜん</a:t>
            </a:r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227DD028-3F12-4710-B17B-FC287F7E1423}"/>
              </a:ext>
            </a:extLst>
          </p:cNvPr>
          <p:cNvSpPr/>
          <p:nvPr/>
        </p:nvSpPr>
        <p:spPr>
          <a:xfrm>
            <a:off x="469188" y="261710"/>
            <a:ext cx="11277600" cy="1546618"/>
          </a:xfrm>
          <a:prstGeom prst="round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0" indent="-1143000">
              <a:buAutoNum type="arabicPeriod"/>
              <a:defRPr/>
            </a:pPr>
            <a:r>
              <a:rPr lang="en-US" altLang="ko-KR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　じだいを　</a:t>
            </a:r>
            <a:endParaRPr lang="en-US" altLang="ja-JP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しっていました</a:t>
            </a:r>
            <a:endParaRPr lang="en-US" altLang="ko-KR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불신자 상태 2.png">
            <a:extLst>
              <a:ext uri="{FF2B5EF4-FFF2-40B4-BE49-F238E27FC236}">
                <a16:creationId xmlns:a16="http://schemas.microsoft.com/office/drawing/2014/main" id="{95406380-B0E2-4B8A-B3B4-0B74A5853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279400"/>
            <a:ext cx="6380162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2D256D34-4078-46B5-8E03-2C19A4B6EF5B}"/>
              </a:ext>
            </a:extLst>
          </p:cNvPr>
          <p:cNvSpPr/>
          <p:nvPr/>
        </p:nvSpPr>
        <p:spPr>
          <a:xfrm>
            <a:off x="312820" y="376553"/>
            <a:ext cx="6674834" cy="1800265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　ちゅうしん</a:t>
            </a:r>
            <a:endParaRPr lang="en-US" altLang="ja-JP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じだい</a:t>
            </a:r>
            <a:endParaRPr lang="en-US" altLang="ko-KR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1F99C336-B560-4FB7-ADAF-B248706E4F86}"/>
              </a:ext>
            </a:extLst>
          </p:cNvPr>
          <p:cNvSpPr/>
          <p:nvPr/>
        </p:nvSpPr>
        <p:spPr>
          <a:xfrm>
            <a:off x="312820" y="376553"/>
            <a:ext cx="5520421" cy="1670611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ネフィリム　</a:t>
            </a:r>
            <a:endParaRPr lang="en-US" altLang="ja-JP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じだい</a:t>
            </a:r>
            <a:endParaRPr lang="en-US" altLang="ko-KR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AB774593-3B2E-4327-AF85-35BCFE16F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376238"/>
            <a:ext cx="6689725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E3894704-FB81-4497-B686-5CA5A9BA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0"/>
            <a:ext cx="9764713" cy="99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43B49CFD-4D0E-4E35-B1D4-E41A810533B4}"/>
              </a:ext>
            </a:extLst>
          </p:cNvPr>
          <p:cNvSpPr/>
          <p:nvPr/>
        </p:nvSpPr>
        <p:spPr>
          <a:xfrm>
            <a:off x="312820" y="376553"/>
            <a:ext cx="5520421" cy="1581901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バベルとう　</a:t>
            </a:r>
            <a:endParaRPr lang="en-US" altLang="ja-JP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1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じだい</a:t>
            </a:r>
            <a:endParaRPr lang="en-US" altLang="ko-KR" sz="61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052E-6 2.27465E-6 L 2.04052E-6 -0.449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4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술 여자 음란 방탕.psd">
            <a:extLst>
              <a:ext uri="{FF2B5EF4-FFF2-40B4-BE49-F238E27FC236}">
                <a16:creationId xmlns:a16="http://schemas.microsoft.com/office/drawing/2014/main" id="{AE104F28-77C2-4727-AE92-1A5D0A6C1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38125"/>
            <a:ext cx="3871913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 descr="마약 술.psd">
            <a:extLst>
              <a:ext uri="{FF2B5EF4-FFF2-40B4-BE49-F238E27FC236}">
                <a16:creationId xmlns:a16="http://schemas.microsoft.com/office/drawing/2014/main" id="{8B16A4C8-A6EC-4845-B663-22D0CE992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171825"/>
            <a:ext cx="26289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3">
            <a:extLst>
              <a:ext uri="{FF2B5EF4-FFF2-40B4-BE49-F238E27FC236}">
                <a16:creationId xmlns:a16="http://schemas.microsoft.com/office/drawing/2014/main" id="{0A93E635-BA53-415D-8AF8-C1547002A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5411788"/>
            <a:ext cx="32131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245" name="Group 4">
            <a:extLst>
              <a:ext uri="{FF2B5EF4-FFF2-40B4-BE49-F238E27FC236}">
                <a16:creationId xmlns:a16="http://schemas.microsoft.com/office/drawing/2014/main" id="{9611D009-EF2D-447B-A8C0-D3A7DB84A97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38150" y="3695700"/>
            <a:ext cx="1560513" cy="2552700"/>
            <a:chOff x="0" y="0"/>
            <a:chExt cx="3087957" cy="3020000"/>
          </a:xfrm>
        </p:grpSpPr>
        <p:pic>
          <p:nvPicPr>
            <p:cNvPr id="26" name="Picture 5" descr="유서.png">
              <a:extLst>
                <a:ext uri="{FF2B5EF4-FFF2-40B4-BE49-F238E27FC236}">
                  <a16:creationId xmlns:a16="http://schemas.microsoft.com/office/drawing/2014/main" id="{5D986F08-AAE1-4B49-9CB9-704C9B25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265000"/>
              <a:ext cx="1526701" cy="574701"/>
            </a:xfrm>
            <a:prstGeom prst="rect">
              <a:avLst/>
            </a:prstGeom>
            <a:noFill/>
            <a:ln>
              <a:noFill/>
            </a:ln>
            <a:effectLst>
              <a:outerShdw blurRad="317500" dist="63500" dir="108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27" name="Picture 6" descr="우울증.png">
              <a:extLst>
                <a:ext uri="{FF2B5EF4-FFF2-40B4-BE49-F238E27FC236}">
                  <a16:creationId xmlns:a16="http://schemas.microsoft.com/office/drawing/2014/main" id="{3A756427-55C9-4C3C-B0FF-CA09B1190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93716" y="0"/>
              <a:ext cx="1894241" cy="3020000"/>
            </a:xfrm>
            <a:prstGeom prst="rect">
              <a:avLst/>
            </a:prstGeom>
            <a:noFill/>
            <a:ln>
              <a:noFill/>
            </a:ln>
            <a:effectLst>
              <a:outerShdw blurRad="317500" dist="63500" dir="108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pic>
        <p:nvPicPr>
          <p:cNvPr id="10246" name="Picture 7">
            <a:extLst>
              <a:ext uri="{FF2B5EF4-FFF2-40B4-BE49-F238E27FC236}">
                <a16:creationId xmlns:a16="http://schemas.microsoft.com/office/drawing/2014/main" id="{94797CF7-080D-4836-B513-64F303579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862013"/>
            <a:ext cx="1892300" cy="285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247" name="Group 8">
            <a:extLst>
              <a:ext uri="{FF2B5EF4-FFF2-40B4-BE49-F238E27FC236}">
                <a16:creationId xmlns:a16="http://schemas.microsoft.com/office/drawing/2014/main" id="{AF3BF2C9-1FC0-4F6C-8710-8F5DBFC292AA}"/>
              </a:ext>
            </a:extLst>
          </p:cNvPr>
          <p:cNvGrpSpPr>
            <a:grpSpLocks/>
          </p:cNvGrpSpPr>
          <p:nvPr/>
        </p:nvGrpSpPr>
        <p:grpSpPr bwMode="auto">
          <a:xfrm>
            <a:off x="6510338" y="5691188"/>
            <a:ext cx="3316287" cy="889000"/>
            <a:chOff x="0" y="0"/>
            <a:chExt cx="4151827" cy="1777395"/>
          </a:xfrm>
        </p:grpSpPr>
        <p:pic>
          <p:nvPicPr>
            <p:cNvPr id="30" name="Picture 9" descr="고통 인간.png">
              <a:extLst>
                <a:ext uri="{FF2B5EF4-FFF2-40B4-BE49-F238E27FC236}">
                  <a16:creationId xmlns:a16="http://schemas.microsoft.com/office/drawing/2014/main" id="{8C95786B-DE42-42F4-85B9-3189D968E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2901708" cy="1777395"/>
            </a:xfrm>
            <a:prstGeom prst="rect">
              <a:avLst/>
            </a:prstGeom>
            <a:noFill/>
            <a:ln>
              <a:noFill/>
            </a:ln>
            <a:effectLst>
              <a:outerShdw blurRad="317500" dist="63500" dir="108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1" name="Picture 10" descr="우울증2.png">
              <a:extLst>
                <a:ext uri="{FF2B5EF4-FFF2-40B4-BE49-F238E27FC236}">
                  <a16:creationId xmlns:a16="http://schemas.microsoft.com/office/drawing/2014/main" id="{930F50BB-0D92-4D48-9667-7DA457B52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84447" y="0"/>
              <a:ext cx="1367380" cy="1777395"/>
            </a:xfrm>
            <a:prstGeom prst="rect">
              <a:avLst/>
            </a:prstGeom>
            <a:noFill/>
            <a:ln>
              <a:noFill/>
            </a:ln>
            <a:effectLst>
              <a:outerShdw blurRad="317500" dist="63500" dir="108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pic>
        <p:nvPicPr>
          <p:cNvPr id="32" name="Picture 11" descr="질병.png">
            <a:extLst>
              <a:ext uri="{FF2B5EF4-FFF2-40B4-BE49-F238E27FC236}">
                <a16:creationId xmlns:a16="http://schemas.microsoft.com/office/drawing/2014/main" id="{FCD595CD-799E-41D1-9C77-3F908912F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257025">
            <a:off x="10294938" y="3676650"/>
            <a:ext cx="1927225" cy="3057525"/>
          </a:xfrm>
          <a:prstGeom prst="rect">
            <a:avLst/>
          </a:prstGeom>
          <a:noFill/>
          <a:ln>
            <a:noFill/>
          </a:ln>
          <a:effectLst>
            <a:outerShdw blurRad="317500" dist="419100" dir="108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9" name="Picture 12">
            <a:extLst>
              <a:ext uri="{FF2B5EF4-FFF2-40B4-BE49-F238E27FC236}">
                <a16:creationId xmlns:a16="http://schemas.microsoft.com/office/drawing/2014/main" id="{0E9E9762-4CEA-4776-AD69-F857688574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347663"/>
            <a:ext cx="2922587" cy="282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Rectangle 13">
            <a:extLst>
              <a:ext uri="{FF2B5EF4-FFF2-40B4-BE49-F238E27FC236}">
                <a16:creationId xmlns:a16="http://schemas.microsoft.com/office/drawing/2014/main" id="{E4E8E911-3919-4FFC-A820-95B9FD902C12}"/>
              </a:ext>
            </a:extLst>
          </p:cNvPr>
          <p:cNvSpPr>
            <a:spLocks/>
          </p:cNvSpPr>
          <p:nvPr/>
        </p:nvSpPr>
        <p:spPr bwMode="auto">
          <a:xfrm>
            <a:off x="133350" y="-330200"/>
            <a:ext cx="11868150" cy="8023225"/>
          </a:xfrm>
          <a:prstGeom prst="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ko-KR" altLang="ko-KR" sz="2400">
              <a:effectLst>
                <a:outerShdw blurRad="38100" dist="38100" dir="2700000" algn="tl">
                  <a:srgbClr val="53585F"/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0251" name="Group 14">
            <a:extLst>
              <a:ext uri="{FF2B5EF4-FFF2-40B4-BE49-F238E27FC236}">
                <a16:creationId xmlns:a16="http://schemas.microsoft.com/office/drawing/2014/main" id="{71B2BA82-D778-47E8-87DC-046BC0952FB9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385763"/>
            <a:ext cx="10556875" cy="8054975"/>
            <a:chOff x="0" y="0"/>
            <a:chExt cx="11181706" cy="8643754"/>
          </a:xfrm>
        </p:grpSpPr>
        <p:sp>
          <p:nvSpPr>
            <p:cNvPr id="36" name="AutoShape 15">
              <a:extLst>
                <a:ext uri="{FF2B5EF4-FFF2-40B4-BE49-F238E27FC236}">
                  <a16:creationId xmlns:a16="http://schemas.microsoft.com/office/drawing/2014/main" id="{5912EBC1-BDF7-46AA-A69A-B41DBD110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887" y="587720"/>
              <a:ext cx="6609817" cy="6544995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0">
              <a:gsLst>
                <a:gs pos="0">
                  <a:srgbClr val="00FDFF">
                    <a:alpha val="32999"/>
                  </a:srgbClr>
                </a:gs>
                <a:gs pos="100000">
                  <a:srgbClr val="0096FF">
                    <a:alpha val="32999"/>
                  </a:srgbClr>
                </a:gs>
              </a:gsLst>
              <a:lin ang="5400000"/>
            </a:gradFill>
            <a:ln>
              <a:noFill/>
            </a:ln>
            <a:effectLst>
              <a:outerShdw blurRad="76200" algn="ctr" rotWithShape="0">
                <a:srgbClr val="000000">
                  <a:alpha val="75745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ko-KR" altLang="ko-KR" sz="2400">
                <a:effectLst>
                  <a:outerShdw blurRad="38100" dist="38100" dir="2700000" algn="tl">
                    <a:srgbClr val="000000"/>
                  </a:outerShdw>
                </a:effectLst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37" name="Picture 16" descr="돋보기2.psd">
              <a:extLst>
                <a:ext uri="{FF2B5EF4-FFF2-40B4-BE49-F238E27FC236}">
                  <a16:creationId xmlns:a16="http://schemas.microsoft.com/office/drawing/2014/main" id="{FD8D30C0-A4C3-4F56-B7BA-8F7A8EB7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flipH="1">
              <a:off x="0" y="0"/>
              <a:ext cx="11181706" cy="8643754"/>
            </a:xfrm>
            <a:prstGeom prst="rect">
              <a:avLst/>
            </a:prstGeom>
            <a:noFill/>
            <a:ln>
              <a:noFill/>
            </a:ln>
            <a:effectLst>
              <a:outerShdw blurRad="215900" dist="132800" dir="13740132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sp>
        <p:nvSpPr>
          <p:cNvPr id="38" name="Rectangle 17">
            <a:extLst>
              <a:ext uri="{FF2B5EF4-FFF2-40B4-BE49-F238E27FC236}">
                <a16:creationId xmlns:a16="http://schemas.microsoft.com/office/drawing/2014/main" id="{B288F422-0107-49E7-958D-2159152B1A75}"/>
              </a:ext>
            </a:extLst>
          </p:cNvPr>
          <p:cNvSpPr>
            <a:spLocks/>
          </p:cNvSpPr>
          <p:nvPr/>
        </p:nvSpPr>
        <p:spPr bwMode="auto">
          <a:xfrm>
            <a:off x="4667250" y="2912269"/>
            <a:ext cx="4845878" cy="2462213"/>
          </a:xfrm>
          <a:prstGeom prst="rect">
            <a:avLst/>
          </a:prstGeom>
          <a:noFill/>
          <a:ln>
            <a:noFill/>
          </a:ln>
          <a:effectLst>
            <a:outerShdw blurRad="76200" dist="145428" dir="5201229" algn="ctr" rotWithShape="0">
              <a:srgbClr val="000000">
                <a:alpha val="7574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そうせいき</a:t>
            </a:r>
            <a:r>
              <a:rPr lang="ko-KR" sz="8000" dirty="0">
                <a:latin typeface="ＭＳ Ｐゴシック" panose="020B0600070205080204" pitchFamily="50" charset="-128"/>
                <a:ea typeface="HY헤드라인M" pitchFamily="18" charset="-127"/>
                <a:sym typeface="Apple SD 산돌고딕 Neo 일반체" charset="0"/>
              </a:rPr>
              <a:t> </a:t>
            </a:r>
            <a:endParaRPr lang="en-US" altLang="ko-KR" sz="8000" dirty="0">
              <a:latin typeface="ＭＳ Ｐゴシック" panose="020B0600070205080204" pitchFamily="50" charset="-128"/>
              <a:ea typeface="HY헤드라인M" pitchFamily="18" charset="-127"/>
              <a:sym typeface="Apple SD 산돌고딕 Neo 일반체" charset="0"/>
            </a:endParaRPr>
          </a:p>
          <a:p>
            <a:pPr>
              <a:defRPr/>
            </a:pPr>
            <a:r>
              <a:rPr lang="ja-JP" altLang="en-US" sz="8000" dirty="0">
                <a:latin typeface="ＭＳ Ｐゴシック" panose="020B0600070205080204" pitchFamily="50" charset="-128"/>
                <a:ea typeface="HY헤드라인M" pitchFamily="18" charset="-127"/>
                <a:cs typeface="Apple SD 산돌고딕 Neo 일반체" charset="0"/>
                <a:sym typeface="Apple SD 산돌고딕 Neo 일반체" charset="0"/>
              </a:rPr>
              <a:t>　３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일반체" charset="0"/>
                <a:sym typeface="Apple SD 산돌고딕 Neo 일반체" charset="0"/>
              </a:rPr>
              <a:t>しょう</a:t>
            </a:r>
            <a:endParaRPr lang="ko-KR" sz="1400" dirty="0">
              <a:solidFill>
                <a:srgbClr val="000000"/>
              </a:solidFill>
              <a:latin typeface="ＭＳ Ｐゴシック" panose="020B0600070205080204" pitchFamily="50" charset="-128"/>
              <a:ea typeface="HY헤드라인M" pitchFamily="18" charset="-127"/>
              <a:sym typeface="Apple SD 산돌고딕 Neo 일반체" charset="0"/>
            </a:endParaRPr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04EEDFD7-3889-44FD-A23C-7E5358224253}"/>
              </a:ext>
            </a:extLst>
          </p:cNvPr>
          <p:cNvSpPr/>
          <p:nvPr/>
        </p:nvSpPr>
        <p:spPr>
          <a:xfrm>
            <a:off x="438150" y="275505"/>
            <a:ext cx="11277600" cy="2136619"/>
          </a:xfrm>
          <a:prstGeom prst="round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れいてきもんだい　から　</a:t>
            </a:r>
            <a:endParaRPr lang="en-US" altLang="ja-JP" sz="60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くるように　なる　わざわい　</a:t>
            </a:r>
            <a:endParaRPr lang="en-US" altLang="ja-JP" sz="60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じだいを　しっていました</a:t>
            </a:r>
            <a:endParaRPr lang="en-US" altLang="ko-KR" sz="60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9241</TotalTime>
  <Words>209</Words>
  <Application>Microsoft Office PowerPoint</Application>
  <PresentationFormat>ワイド画面</PresentationFormat>
  <Paragraphs>80</Paragraphs>
  <Slides>15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15</vt:i4>
      </vt:variant>
    </vt:vector>
  </HeadingPairs>
  <TitlesOfParts>
    <vt:vector size="26" baseType="lpstr">
      <vt:lpstr>맑은 고딕</vt:lpstr>
      <vt:lpstr>Arial</vt:lpstr>
      <vt:lpstr>HY강M</vt:lpstr>
      <vt:lpstr>HY동녘B</vt:lpstr>
      <vt:lpstr>HY헤드라인M</vt:lpstr>
      <vt:lpstr>Apple SD 산돌고딕 Neo 일반체</vt:lpstr>
      <vt:lpstr>HY울릉도B</vt:lpstr>
      <vt:lpstr>KT&amp;G 상상제목OTF B</vt:lpstr>
      <vt:lpstr>HY견고딕</vt:lpstr>
      <vt:lpstr>Office 테마</vt:lpstr>
      <vt:lpstr>1_Office 테마</vt:lpstr>
      <vt:lpstr>  5つのきそ     でんどう　りゆうを　 　　　　　　　　しる　ひとびと</vt:lpstr>
      <vt:lpstr>サミット うつわ じゅんび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サミット たいしつ  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김반군</dc:creator>
  <cp:lastModifiedBy>智香子 佐々木</cp:lastModifiedBy>
  <cp:revision>139</cp:revision>
  <dcterms:created xsi:type="dcterms:W3CDTF">2016-02-12T15:01:59Z</dcterms:created>
  <dcterms:modified xsi:type="dcterms:W3CDTF">2019-09-27T11:37:52Z</dcterms:modified>
</cp:coreProperties>
</file>