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80" r:id="rId3"/>
    <p:sldId id="274" r:id="rId4"/>
    <p:sldId id="368" r:id="rId5"/>
    <p:sldId id="375" r:id="rId6"/>
    <p:sldId id="376" r:id="rId7"/>
    <p:sldId id="373" r:id="rId8"/>
    <p:sldId id="367" r:id="rId9"/>
    <p:sldId id="377" r:id="rId10"/>
    <p:sldId id="378" r:id="rId11"/>
    <p:sldId id="374" r:id="rId12"/>
    <p:sldId id="371" r:id="rId13"/>
    <p:sldId id="379" r:id="rId14"/>
    <p:sldId id="380" r:id="rId15"/>
    <p:sldId id="365" r:id="rId16"/>
    <p:sldId id="271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056"/>
    <a:srgbClr val="F3D319"/>
    <a:srgbClr val="DEBD28"/>
    <a:srgbClr val="5887C0"/>
    <a:srgbClr val="4376B3"/>
    <a:srgbClr val="345C8C"/>
    <a:srgbClr val="29486D"/>
    <a:srgbClr val="203854"/>
    <a:srgbClr val="152437"/>
    <a:srgbClr val="0D1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4964" autoAdjust="0"/>
  </p:normalViewPr>
  <p:slideViewPr>
    <p:cSldViewPr>
      <p:cViewPr varScale="1">
        <p:scale>
          <a:sx n="96" d="100"/>
          <a:sy n="96" d="100"/>
        </p:scale>
        <p:origin x="84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http://blog.daum.net/lbsok/17176455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06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http://blog.daum.net/lbsok/17176455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06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http://blog.daum.net/lbsok/17176455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06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https://news.v.daum.net/v/20190726214318605</a:t>
            </a:r>
          </a:p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https://news.v.daum.net/v/20190726214318605</a:t>
            </a:r>
          </a:p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https://news.v.daum.net/v/20190726214318605</a:t>
            </a:r>
          </a:p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イメージ出典</a:t>
            </a:r>
            <a:r>
              <a:rPr lang="ko-KR" altLang="en-US" dirty="0" smtClean="0"/>
              <a:t> </a:t>
            </a:r>
            <a:r>
              <a:rPr lang="en-US" altLang="ko-KR" dirty="0" smtClean="0"/>
              <a:t>: https://news.v.daum.net/v/20190726214318605</a:t>
            </a:r>
          </a:p>
          <a:p>
            <a:r>
              <a:rPr lang="ja-JP" altLang="en-US" dirty="0" smtClean="0"/>
              <a:t>イメージ出典</a:t>
            </a:r>
            <a:r>
              <a:rPr lang="en-US" altLang="ko-KR" dirty="0" smtClean="0"/>
              <a:t>: </a:t>
            </a:r>
            <a:r>
              <a:rPr lang="en-US" altLang="ko-KR" dirty="0" smtClean="0"/>
              <a:t>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dirty="0" smtClean="0"/>
              <a:t>: https://news.v.daum.net/v/20190726214318605</a:t>
            </a:r>
          </a:p>
          <a:p>
            <a:r>
              <a:rPr lang="ko-KR" altLang="en-US" dirty="0" smtClean="0"/>
              <a:t>이미지 출처 </a:t>
            </a:r>
            <a:r>
              <a:rPr lang="en-US" altLang="ko-KR" dirty="0" smtClean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イメージ出典</a:t>
            </a:r>
            <a:r>
              <a:rPr lang="ko-KR" altLang="en-US" dirty="0" smtClean="0"/>
              <a:t> </a:t>
            </a:r>
            <a:r>
              <a:rPr lang="en-US" altLang="ko-KR" dirty="0" smtClean="0"/>
              <a:t>: https://news.v.daum.net/v/20190726214318605</a:t>
            </a:r>
          </a:p>
          <a:p>
            <a:r>
              <a:rPr lang="ja-JP" altLang="en-US" dirty="0" smtClean="0"/>
              <a:t>イメージ出典</a:t>
            </a:r>
            <a:r>
              <a:rPr lang="ko-KR" altLang="en-US" dirty="0" smtClean="0"/>
              <a:t> </a:t>
            </a:r>
            <a:r>
              <a:rPr lang="en-US" altLang="ko-KR" dirty="0" smtClean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10월학원복음화\40과 감람산합숙\201910학원복음화4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642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-5680"/>
            <a:ext cx="9144000" cy="5522912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15496" y="4401108"/>
            <a:ext cx="4824536" cy="936104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1:1-8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88472" y="961715"/>
            <a:ext cx="9211056" cy="1470025"/>
          </a:xfrm>
        </p:spPr>
        <p:txBody>
          <a:bodyPr>
            <a:noAutofit/>
          </a:bodyPr>
          <a:lstStyle/>
          <a:p>
            <a:pPr algn="l"/>
            <a:r>
              <a:rPr lang="ko-KR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en-US" altLang="ko-KR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en-US" altLang="ko-KR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ko-KR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en-US" altLang="ko-KR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つのくんれん</a:t>
            </a:r>
            <a:r>
              <a:rPr lang="ko-KR" altLang="en-US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</a:t>
            </a:r>
            <a: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オリーブやまの</a:t>
            </a:r>
            <a:r>
              <a:rPr lang="en-US" altLang="ja-JP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がっしゅく</a:t>
            </a:r>
            <a:r>
              <a:rPr lang="ko-KR" altLang="en-US" sz="66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72" y="1690434"/>
            <a:ext cx="6462464" cy="516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9513" y="170349"/>
            <a:ext cx="8856983" cy="13144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spc="-3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500" b="1" spc="-3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かみのくにの　おくぎを　にぎりました</a:t>
            </a:r>
            <a:endParaRPr lang="en-US" altLang="ko-KR" sz="4500" b="1" spc="-3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75656" y="3068960"/>
            <a:ext cx="792088" cy="369332"/>
          </a:xfrm>
          <a:prstGeom prst="rect">
            <a:avLst/>
          </a:prstGeom>
          <a:solidFill>
            <a:srgbClr val="DEBD28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サタン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64088" y="2060848"/>
            <a:ext cx="792088" cy="369332"/>
          </a:xfrm>
          <a:prstGeom prst="rect">
            <a:avLst/>
          </a:prstGeom>
          <a:solidFill>
            <a:srgbClr val="F3D319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このよ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72200" y="5013176"/>
            <a:ext cx="1467036" cy="369332"/>
          </a:xfrm>
          <a:prstGeom prst="rect">
            <a:avLst/>
          </a:prstGeom>
          <a:solidFill>
            <a:srgbClr val="DEBD28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わたしじしん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43608" y="0"/>
            <a:ext cx="8100392" cy="152337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48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しょうこを　もった　ひとびと</a:t>
            </a:r>
            <a:endParaRPr lang="ko-KR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" y="1894462"/>
            <a:ext cx="4278706" cy="497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73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65734"/>
            <a:ext cx="6787728" cy="50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6579046" y="799841"/>
            <a:ext cx="13569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さいし</a:t>
            </a:r>
            <a:endParaRPr lang="ko-KR" altLang="en-US" sz="3000" dirty="0"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1321506" y="2004323"/>
            <a:ext cx="7302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</a:t>
            </a:r>
            <a:endParaRPr lang="ko-KR" altLang="en-US" sz="3000" dirty="0"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4067944" y="2465987"/>
            <a:ext cx="1716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</a:t>
            </a:r>
            <a:endParaRPr lang="ko-KR" altLang="en-US" sz="3000" dirty="0"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9513" y="170349"/>
            <a:ext cx="4824535" cy="12424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ただの　こたえ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21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79513" y="170349"/>
            <a:ext cx="6768751" cy="12424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みたしの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やくそく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" t="5794" r="7594" b="5794"/>
          <a:stretch>
            <a:fillRect/>
          </a:stretch>
        </p:blipFill>
        <p:spPr bwMode="auto">
          <a:xfrm rot="21423293">
            <a:off x="2174941" y="1707247"/>
            <a:ext cx="5728600" cy="494374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0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79513" y="170349"/>
            <a:ext cx="8784975" cy="1674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ちからが　のぞめば　</a:t>
            </a:r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ちの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はてに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まで　しょうにんになる　という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45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259632" y="3068960"/>
            <a:ext cx="1008112" cy="338554"/>
          </a:xfrm>
          <a:prstGeom prst="rect">
            <a:avLst/>
          </a:prstGeom>
          <a:solidFill>
            <a:srgbClr val="2A505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</a:rPr>
              <a:t>わざわい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08304" y="5085184"/>
            <a:ext cx="1008112" cy="338554"/>
          </a:xfrm>
          <a:prstGeom prst="rect">
            <a:avLst/>
          </a:prstGeom>
          <a:solidFill>
            <a:srgbClr val="2A505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</a:rPr>
              <a:t>わざわい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1" y="4581128"/>
            <a:ext cx="864096" cy="338554"/>
          </a:xfrm>
          <a:prstGeom prst="rect">
            <a:avLst/>
          </a:prstGeom>
          <a:solidFill>
            <a:srgbClr val="2A505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</a:rPr>
              <a:t>のろ</a:t>
            </a:r>
            <a:r>
              <a:rPr kumimoji="1" lang="ja-JP" altLang="en-US" sz="1600" dirty="0">
                <a:solidFill>
                  <a:schemeClr val="bg1"/>
                </a:solidFill>
              </a:rPr>
              <a:t>い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1640" y="5733256"/>
            <a:ext cx="864096" cy="338554"/>
          </a:xfrm>
          <a:prstGeom prst="rect">
            <a:avLst/>
          </a:prstGeom>
          <a:solidFill>
            <a:srgbClr val="2A505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</a:rPr>
              <a:t>のろ</a:t>
            </a:r>
            <a:r>
              <a:rPr kumimoji="1" lang="ja-JP" altLang="en-US" sz="1600" dirty="0">
                <a:solidFill>
                  <a:schemeClr val="bg1"/>
                </a:solidFill>
              </a:rPr>
              <a:t>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68344" y="3090446"/>
            <a:ext cx="864096" cy="338554"/>
          </a:xfrm>
          <a:prstGeom prst="rect">
            <a:avLst/>
          </a:prstGeom>
          <a:solidFill>
            <a:srgbClr val="2A505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</a:rPr>
              <a:t>のろ</a:t>
            </a:r>
            <a:r>
              <a:rPr kumimoji="1" lang="ja-JP" altLang="en-US" sz="1600" dirty="0">
                <a:solidFill>
                  <a:schemeClr val="bg1"/>
                </a:solidFill>
              </a:rPr>
              <a:t>い</a:t>
            </a:r>
          </a:p>
        </p:txBody>
      </p:sp>
    </p:spTree>
    <p:extLst>
      <p:ext uri="{BB962C8B-B14F-4D97-AF65-F5344CB8AC3E}">
        <p14:creationId xmlns:p14="http://schemas.microsoft.com/office/powerpoint/2010/main" val="260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사각형 설명선 4"/>
          <p:cNvSpPr/>
          <p:nvPr/>
        </p:nvSpPr>
        <p:spPr>
          <a:xfrm>
            <a:off x="617134" y="260645"/>
            <a:ext cx="3744416" cy="72008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1E17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　わく</a:t>
            </a:r>
            <a:endParaRPr lang="en-US" altLang="ko-KR" sz="45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모서리가 둥근 사각형 설명선 19"/>
          <p:cNvSpPr/>
          <p:nvPr/>
        </p:nvSpPr>
        <p:spPr>
          <a:xfrm>
            <a:off x="617134" y="1179469"/>
            <a:ext cx="3744416" cy="72008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352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45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Leverage</a:t>
            </a:r>
          </a:p>
        </p:txBody>
      </p:sp>
      <p:sp>
        <p:nvSpPr>
          <p:cNvPr id="21" name="모서리가 둥근 사각형 설명선 20"/>
          <p:cNvSpPr/>
          <p:nvPr/>
        </p:nvSpPr>
        <p:spPr>
          <a:xfrm>
            <a:off x="617134" y="2130622"/>
            <a:ext cx="3744416" cy="72008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4D3B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4500" b="1" spc="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Vessel</a:t>
            </a:r>
          </a:p>
        </p:txBody>
      </p:sp>
      <p:sp>
        <p:nvSpPr>
          <p:cNvPr id="22" name="모서리가 둥근 사각형 설명선 21"/>
          <p:cNvSpPr/>
          <p:nvPr/>
        </p:nvSpPr>
        <p:spPr>
          <a:xfrm>
            <a:off x="635907" y="2996952"/>
            <a:ext cx="3744416" cy="72008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624B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4500" b="1" spc="-3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Transmission</a:t>
            </a:r>
          </a:p>
        </p:txBody>
      </p:sp>
      <p:sp>
        <p:nvSpPr>
          <p:cNvPr id="23" name="모서리가 둥근 사각형 설명선 22"/>
          <p:cNvSpPr/>
          <p:nvPr/>
        </p:nvSpPr>
        <p:spPr>
          <a:xfrm>
            <a:off x="597997" y="3942625"/>
            <a:ext cx="3744416" cy="72008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765B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45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Nobody</a:t>
            </a:r>
          </a:p>
        </p:txBody>
      </p:sp>
      <p:sp>
        <p:nvSpPr>
          <p:cNvPr id="24" name="모서리가 둥근 사각형 설명선 23"/>
          <p:cNvSpPr/>
          <p:nvPr/>
        </p:nvSpPr>
        <p:spPr>
          <a:xfrm>
            <a:off x="635907" y="4933572"/>
            <a:ext cx="3744416" cy="72008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876D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ja-JP" sz="4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P</a:t>
            </a:r>
            <a:r>
              <a:rPr lang="en-US" altLang="ko-KR" sz="4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latform</a:t>
            </a:r>
            <a:endParaRPr lang="en-US" altLang="ko-KR" sz="45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25" name="모서리가 둥근 사각형 설명선 24"/>
          <p:cNvSpPr/>
          <p:nvPr/>
        </p:nvSpPr>
        <p:spPr>
          <a:xfrm>
            <a:off x="635907" y="5877271"/>
            <a:ext cx="3744416" cy="72008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9D87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4500" b="1" spc="-26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Outsourcing</a:t>
            </a:r>
          </a:p>
        </p:txBody>
      </p:sp>
      <p:sp>
        <p:nvSpPr>
          <p:cNvPr id="2" name="순서도: 카드 1"/>
          <p:cNvSpPr/>
          <p:nvPr/>
        </p:nvSpPr>
        <p:spPr>
          <a:xfrm>
            <a:off x="5294714" y="215855"/>
            <a:ext cx="3240360" cy="754557"/>
          </a:xfrm>
          <a:prstGeom prst="flowChartPunchedCard">
            <a:avLst/>
          </a:prstGeom>
          <a:solidFill>
            <a:srgbClr val="5887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あたら</a:t>
            </a:r>
            <a:r>
              <a:rPr lang="ja-JP" altLang="en-US" sz="3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しい　わく</a:t>
            </a:r>
            <a:endParaRPr lang="ko-KR" altLang="en-US" sz="3800" dirty="0">
              <a:latin typeface="ＭＳ Ｐゴシック" panose="020B0600070205080204" pitchFamily="50" charset="-128"/>
            </a:endParaRPr>
          </a:p>
        </p:txBody>
      </p:sp>
      <p:sp>
        <p:nvSpPr>
          <p:cNvPr id="28" name="순서도: 카드 27"/>
          <p:cNvSpPr/>
          <p:nvPr/>
        </p:nvSpPr>
        <p:spPr>
          <a:xfrm>
            <a:off x="5294714" y="1162230"/>
            <a:ext cx="3240360" cy="754557"/>
          </a:xfrm>
          <a:prstGeom prst="flowChartPunchedCard">
            <a:avLst/>
          </a:prstGeom>
          <a:solidFill>
            <a:srgbClr val="4376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てこ</a:t>
            </a:r>
            <a:endParaRPr lang="ko-KR" altLang="en-US" sz="3800" dirty="0">
              <a:latin typeface="ＭＳ Ｐゴシック" panose="020B0600070205080204" pitchFamily="50" charset="-128"/>
            </a:endParaRPr>
          </a:p>
        </p:txBody>
      </p:sp>
      <p:sp>
        <p:nvSpPr>
          <p:cNvPr id="29" name="순서도: 카드 28"/>
          <p:cNvSpPr/>
          <p:nvPr/>
        </p:nvSpPr>
        <p:spPr>
          <a:xfrm>
            <a:off x="5328448" y="2096146"/>
            <a:ext cx="3240360" cy="754557"/>
          </a:xfrm>
          <a:prstGeom prst="flowChartPunchedCard">
            <a:avLst/>
          </a:prstGeom>
          <a:solidFill>
            <a:srgbClr val="345C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endParaRPr lang="ko-KR" altLang="en-US" sz="3800" dirty="0">
              <a:latin typeface="ＭＳ Ｐゴシック" panose="020B0600070205080204" pitchFamily="50" charset="-128"/>
            </a:endParaRPr>
          </a:p>
        </p:txBody>
      </p:sp>
      <p:sp>
        <p:nvSpPr>
          <p:cNvPr id="30" name="순서도: 카드 29"/>
          <p:cNvSpPr/>
          <p:nvPr/>
        </p:nvSpPr>
        <p:spPr>
          <a:xfrm>
            <a:off x="5328448" y="2997149"/>
            <a:ext cx="3240360" cy="754557"/>
          </a:xfrm>
          <a:prstGeom prst="flowChartPunchedCard">
            <a:avLst/>
          </a:prstGeom>
          <a:solidFill>
            <a:srgbClr val="2948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へんか</a:t>
            </a:r>
            <a:endParaRPr lang="ko-KR" altLang="en-US" sz="3800" dirty="0">
              <a:latin typeface="ＭＳ Ｐゴシック" panose="020B0600070205080204" pitchFamily="50" charset="-128"/>
            </a:endParaRPr>
          </a:p>
        </p:txBody>
      </p:sp>
      <p:sp>
        <p:nvSpPr>
          <p:cNvPr id="31" name="순서도: 카드 30"/>
          <p:cNvSpPr/>
          <p:nvPr/>
        </p:nvSpPr>
        <p:spPr>
          <a:xfrm>
            <a:off x="5359979" y="3908149"/>
            <a:ext cx="3240360" cy="754557"/>
          </a:xfrm>
          <a:prstGeom prst="flowChartPunchedCard">
            <a:avLst/>
          </a:prstGeom>
          <a:solidFill>
            <a:srgbClr val="2038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3800" dirty="0">
              <a:latin typeface="ＭＳ Ｐゴシック" panose="020B0600070205080204" pitchFamily="50" charset="-128"/>
            </a:endParaRPr>
          </a:p>
        </p:txBody>
      </p:sp>
      <p:sp>
        <p:nvSpPr>
          <p:cNvPr id="32" name="순서도: 카드 31"/>
          <p:cNvSpPr/>
          <p:nvPr/>
        </p:nvSpPr>
        <p:spPr>
          <a:xfrm>
            <a:off x="5328448" y="4899096"/>
            <a:ext cx="3240360" cy="754557"/>
          </a:xfrm>
          <a:prstGeom prst="flowChartPunchedCard">
            <a:avLst/>
          </a:prstGeom>
          <a:solidFill>
            <a:srgbClr val="1524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せんそう</a:t>
            </a:r>
            <a:endParaRPr lang="ko-KR" altLang="en-US" sz="3800" dirty="0">
              <a:latin typeface="ＭＳ Ｐゴシック" panose="020B0600070205080204" pitchFamily="50" charset="-128"/>
            </a:endParaRPr>
          </a:p>
        </p:txBody>
      </p:sp>
      <p:sp>
        <p:nvSpPr>
          <p:cNvPr id="33" name="순서도: 카드 32"/>
          <p:cNvSpPr/>
          <p:nvPr/>
        </p:nvSpPr>
        <p:spPr>
          <a:xfrm>
            <a:off x="5372472" y="5860032"/>
            <a:ext cx="3240360" cy="754557"/>
          </a:xfrm>
          <a:prstGeom prst="flowChartPunchedCard">
            <a:avLst/>
          </a:prstGeom>
          <a:solidFill>
            <a:srgbClr val="0D1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ふっこう</a:t>
            </a:r>
            <a:endParaRPr lang="ko-KR" altLang="en-US" sz="3800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1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2800" dirty="0" smtClean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　くんれん</a:t>
            </a:r>
            <a:r>
              <a:rPr lang="ko-KR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オリーブやまの　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がっ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  <a:endParaRPr kumimoji="1" lang="ja-JP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  <a:endParaRPr kumimoji="1" lang="ja-JP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26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/>
          <p:cNvSpPr>
            <a:spLocks noGrp="1"/>
          </p:cNvSpPr>
          <p:nvPr>
            <p:ph type="ctrTitle"/>
          </p:nvPr>
        </p:nvSpPr>
        <p:spPr>
          <a:xfrm>
            <a:off x="561800" y="199804"/>
            <a:ext cx="8100734" cy="1470025"/>
          </a:xfrm>
        </p:spPr>
        <p:txBody>
          <a:bodyPr>
            <a:normAutofit fontScale="90000"/>
          </a:bodyPr>
          <a:lstStyle/>
          <a:p>
            <a:r>
              <a:rPr lang="ja-JP" altLang="en-US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r>
              <a:rPr lang="ko-KR" altLang="en-US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WITH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03244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16" y="1804885"/>
            <a:ext cx="2074044" cy="207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142" y="4343505"/>
            <a:ext cx="2449760" cy="244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73152"/>
            <a:ext cx="2335832" cy="23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3500" y="0"/>
            <a:ext cx="9036496" cy="152337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もった　ひとびと</a:t>
            </a:r>
            <a:endParaRPr lang="ko-KR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4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" b="99364" l="0" r="99749">
                        <a14:foregroundMark x1="27550" y1="24126" x2="27130" y2="27305"/>
                        <a14:foregroundMark x1="81866" y1="34817" x2="77396" y2="40342"/>
                        <a14:foregroundMark x1="49707" y1="34261" x2="49930" y2="52782"/>
                        <a14:foregroundMark x1="49707" y1="52464" x2="49707" y2="51630"/>
                        <a14:foregroundMark x1="11679" y1="85175" x2="49315" y2="66971"/>
                        <a14:foregroundMark x1="4359" y1="78537" x2="10031" y2="80843"/>
                        <a14:foregroundMark x1="21850" y1="85771" x2="37105" y2="90103"/>
                        <a14:foregroundMark x1="53171" y1="68124" x2="87958" y2="68124"/>
                        <a14:foregroundMark x1="68259" y1="37520" x2="69265" y2="37520"/>
                        <a14:foregroundMark x1="73065" y1="54293" x2="73512" y2="50994"/>
                        <a14:foregroundMark x1="35010" y1="59499" x2="57614" y2="59897"/>
                        <a14:foregroundMark x1="95502" y1="27544" x2="96256" y2="30882"/>
                        <a14:foregroundMark x1="94216" y1="38553" x2="95669" y2="3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84421"/>
            <a:ext cx="7560840" cy="53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6" l="0" r="100000">
                        <a14:foregroundMark x1="27550" y1="24126" x2="27130" y2="27305"/>
                        <a14:foregroundMark x1="11679" y1="85175" x2="49315" y2="66971"/>
                        <a14:foregroundMark x1="4359" y1="78537" x2="10031" y2="80843"/>
                        <a14:foregroundMark x1="21850" y1="85771" x2="37105" y2="90103"/>
                        <a14:foregroundMark x1="53171" y1="68124" x2="87958" y2="68124"/>
                        <a14:foregroundMark x1="35010" y1="59499" x2="57614" y2="59897"/>
                        <a14:foregroundMark x1="67987" y1="15336" x2="45435" y2="11972"/>
                        <a14:backgroundMark x1="28218" y1="64397" x2="88339" y2="73944"/>
                        <a14:backgroundMark x1="10561" y1="74178" x2="30198" y2="96792"/>
                        <a14:backgroundMark x1="4785" y1="79812" x2="14686" y2="85759"/>
                        <a14:backgroundMark x1="3630" y1="76291" x2="3630" y2="79421"/>
                        <a14:backgroundMark x1="6711" y1="76448" x2="8966" y2="80673"/>
                        <a14:backgroundMark x1="25688" y1="57825" x2="56766" y2="55634"/>
                        <a14:backgroundMark x1="73597" y1="9937" x2="79703" y2="12441"/>
                        <a14:backgroundMark x1="78988" y1="17606" x2="77173" y2="18623"/>
                        <a14:backgroundMark x1="78823" y1="12207" x2="83168" y2="22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572" y="2204864"/>
            <a:ext cx="11989332" cy="842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83568" y="260648"/>
            <a:ext cx="5760640" cy="1344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みっつの　まつりの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けいやく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53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467544" y="229607"/>
            <a:ext cx="8208912" cy="2589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カルバリの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おか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、オリーブやま、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マルコのおくじょうのまの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4392487" cy="3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\\psf\Home\Documents\학원복음화 작업\2012년 12월 학원복음화\1주차\이미지 소스\재앙 저주 막으심 예수님 손 구원 건지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1" y="2924944"/>
            <a:ext cx="3168352" cy="312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7" y="2632828"/>
            <a:ext cx="6480720" cy="3244720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6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38" y="3513822"/>
            <a:ext cx="4944973" cy="333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구름 모양 설명선 1"/>
          <p:cNvSpPr/>
          <p:nvPr/>
        </p:nvSpPr>
        <p:spPr>
          <a:xfrm>
            <a:off x="251520" y="2492896"/>
            <a:ext cx="4320480" cy="2520280"/>
          </a:xfrm>
          <a:prstGeom prst="cloudCallout">
            <a:avLst>
              <a:gd name="adj1" fmla="val 43554"/>
              <a:gd name="adj2" fmla="val 68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80557"/>
            <a:ext cx="2232248" cy="165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467544" y="284312"/>
            <a:ext cx="7632848" cy="19925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キリスト、かみのくに、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いれいの　みたしの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けいやく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01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3500" y="0"/>
            <a:ext cx="9036496" cy="152337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ミッションを　もった　ひとびと</a:t>
            </a:r>
            <a:endParaRPr lang="ko-KR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40050"/>
            <a:ext cx="2561737" cy="272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949575"/>
            <a:ext cx="1537042" cy="272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775" y="2736538"/>
            <a:ext cx="1708949" cy="293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40050"/>
            <a:ext cx="1277498" cy="271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25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0" y="1669326"/>
            <a:ext cx="8828095" cy="48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9513" y="170349"/>
            <a:ext cx="3960439" cy="117041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83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72811"/>
            <a:ext cx="6598856" cy="638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9513" y="170349"/>
            <a:ext cx="3816423" cy="13144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サタンのくに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223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8553</TotalTime>
  <Words>217</Words>
  <Application>Microsoft Office PowerPoint</Application>
  <PresentationFormat>画面に合わせる (4:3)</PresentationFormat>
  <Paragraphs>82</Paragraphs>
  <Slides>16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6" baseType="lpstr">
      <vt:lpstr>(3) 양평군체 B</vt:lpstr>
      <vt:lpstr>HY견고딕</vt:lpstr>
      <vt:lpstr>HY헤드라인M</vt:lpstr>
      <vt:lpstr>HY강M</vt:lpstr>
      <vt:lpstr>HY울릉도B</vt:lpstr>
      <vt:lpstr>KT&amp;G 상상제목OTF B</vt:lpstr>
      <vt:lpstr>맑은 고딕</vt:lpstr>
      <vt:lpstr>ＭＳ Ｐゴシック</vt:lpstr>
      <vt:lpstr>Arial</vt:lpstr>
      <vt:lpstr>Office 테마</vt:lpstr>
      <vt:lpstr>    40か      5つのくんれん          オリーブやまの 　　　　　　　がっしゅく  </vt:lpstr>
      <vt:lpstr>しゅうちゅう – WITH</vt:lpstr>
      <vt:lpstr> 1. けいやくを　もった　ひとびと</vt:lpstr>
      <vt:lpstr>PowerPoint プレゼンテーション</vt:lpstr>
      <vt:lpstr>PowerPoint プレゼンテーション</vt:lpstr>
      <vt:lpstr>PowerPoint プレゼンテーション</vt:lpstr>
      <vt:lpstr> 2. ミッションを　もった　ひとびと</vt:lpstr>
      <vt:lpstr>PowerPoint プレゼンテーション</vt:lpstr>
      <vt:lpstr>PowerPoint プレゼンテーション</vt:lpstr>
      <vt:lpstr>PowerPoint プレゼンテーション</vt:lpstr>
      <vt:lpstr>  3. しょうこを　もった　ひとびと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290</cp:revision>
  <dcterms:created xsi:type="dcterms:W3CDTF">2019-04-04T19:07:56Z</dcterms:created>
  <dcterms:modified xsi:type="dcterms:W3CDTF">2019-10-05T10:22:58Z</dcterms:modified>
</cp:coreProperties>
</file>