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392" r:id="rId3"/>
    <p:sldId id="274" r:id="rId4"/>
    <p:sldId id="367" r:id="rId5"/>
    <p:sldId id="385" r:id="rId6"/>
    <p:sldId id="386" r:id="rId7"/>
    <p:sldId id="373" r:id="rId8"/>
    <p:sldId id="381" r:id="rId9"/>
    <p:sldId id="374" r:id="rId10"/>
    <p:sldId id="382" r:id="rId11"/>
    <p:sldId id="388" r:id="rId12"/>
    <p:sldId id="389" r:id="rId13"/>
    <p:sldId id="387" r:id="rId14"/>
    <p:sldId id="383" r:id="rId15"/>
    <p:sldId id="390" r:id="rId16"/>
    <p:sldId id="391" r:id="rId17"/>
    <p:sldId id="365" r:id="rId18"/>
    <p:sldId id="39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F00"/>
    <a:srgbClr val="993300"/>
    <a:srgbClr val="CC6600"/>
    <a:srgbClr val="FF9900"/>
    <a:srgbClr val="FFCC00"/>
    <a:srgbClr val="5887C0"/>
    <a:srgbClr val="4376B3"/>
    <a:srgbClr val="345C8C"/>
    <a:srgbClr val="29486D"/>
    <a:srgbClr val="203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6" autoAdjust="0"/>
    <p:restoredTop sz="94964" autoAdjust="0"/>
  </p:normalViewPr>
  <p:slideViewPr>
    <p:cSldViewPr>
      <p:cViewPr varScale="1">
        <p:scale>
          <a:sx n="64" d="100"/>
          <a:sy n="64" d="100"/>
        </p:scale>
        <p:origin x="9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학원복음화\2019\10월학원복음화\42과 현장합숙\201910학원복음화42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2" y="361479"/>
            <a:ext cx="9245703" cy="64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-5680"/>
            <a:ext cx="9144000" cy="5522912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15496" y="4401108"/>
            <a:ext cx="4824536" cy="93610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ko-KR" altLang="en-US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8:4-8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88472" y="961715"/>
            <a:ext cx="921105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42</a:t>
            </a:r>
            <a:r>
              <a:rPr lang="ja-JP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 </a:t>
            </a:r>
            <a:r>
              <a:rPr lang="en-US" altLang="ko-KR" sz="6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6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　くんれん</a:t>
            </a:r>
            <a:r>
              <a:rPr lang="ko-KR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en-US" altLang="ko-KR" sz="67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7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　がっしゅく</a:t>
            </a:r>
            <a:r>
              <a:rPr lang="ko-KR" altLang="en-US" sz="74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ko-KR" altLang="en-US" sz="7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2" y="1628800"/>
            <a:ext cx="758738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3" y="170349"/>
            <a:ext cx="8856983" cy="16744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spc="-1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400" b="1" spc="-1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ピリポが　サマリヤの　まちに　いき　キリストを　たみに　つたえました</a:t>
            </a:r>
            <a:endParaRPr lang="en-US" altLang="ko-KR" sz="4000" b="1" spc="-1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9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9" y="1628800"/>
            <a:ext cx="8129760" cy="62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8784977" cy="17464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0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ピリポの　はなしを　きいた　ぐんしゅうが　しるしを　みて　みな　そろって　かれの　かたることに　みみを　かたむけました</a:t>
            </a:r>
            <a:endParaRPr lang="en-US" altLang="ko-KR" sz="40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바탕화면\학원복음화\2019\10월학원복음화\42과 현장합숙\201910학원복음화42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48" y="2081676"/>
            <a:ext cx="6794302" cy="47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51519" y="170349"/>
            <a:ext cx="8712969" cy="23225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spc="-2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000" b="1" spc="-2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おおくの　ひとに　ついていた　あくれいが　おいだされ　ちゅうぶの　ひとと　あるけない　ひとが　いやされる　はたらきが　おきました</a:t>
            </a:r>
            <a:endParaRPr lang="en-US" altLang="ko-KR" sz="4000" b="1" spc="-2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4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바탕화면\학원복음화\2019\7월학원복음화\제29과 달란트의발견\7월 학원복음화 - 29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45203"/>
            <a:ext cx="6552728" cy="47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19168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8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ちの　はてにまで　ふくいんが　のべつたえられました</a:t>
            </a:r>
            <a:endParaRPr lang="ko-KR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421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바탕화면\학원복음화\2019\4월학원복음화\14과 유일성\1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844824"/>
            <a:ext cx="7262564" cy="51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95536" y="170349"/>
            <a:ext cx="8352928" cy="16744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400" b="1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アンテオケきょうかいで　さいしょの　せんきょうしが　はけんされました</a:t>
            </a:r>
            <a:endParaRPr lang="en-US" altLang="ko-KR" sz="4400" b="1" spc="-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1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바탕화면\학원복음화\2019\7월학원복음화\제28과 달란트의흐름\7월 학원복음화 - 28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0" y="1439838"/>
            <a:ext cx="7662239" cy="53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2" y="170349"/>
            <a:ext cx="8784976" cy="16744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400" b="1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みちに　いきづまった　とき　トロアスで　マケドニヤの　まぼろしを　みました</a:t>
            </a:r>
            <a:endParaRPr lang="en-US" altLang="ko-KR" sz="4400" b="1" spc="-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4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605536"/>
            <a:ext cx="8028384" cy="52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95536" y="170349"/>
            <a:ext cx="8352928" cy="16744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ja-JP" altLang="en-US" sz="4800" b="1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パウロが　ローマふくいんかの　けいやくを　にぎりました</a:t>
            </a:r>
            <a:endParaRPr lang="en-US" altLang="ko-KR" sz="4800" b="1" spc="-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8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사각형 설명선 4"/>
          <p:cNvSpPr/>
          <p:nvPr/>
        </p:nvSpPr>
        <p:spPr>
          <a:xfrm>
            <a:off x="617134" y="260645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1E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4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このよの　わく</a:t>
            </a:r>
            <a:endParaRPr lang="en-US" altLang="ko-KR" sz="40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617134" y="1179469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3528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Leverage</a:t>
            </a: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617134" y="213062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4D3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Vessel</a:t>
            </a: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635907" y="299695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624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Transmission</a:t>
            </a: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597997" y="3942625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765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Nobody</a:t>
            </a: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35907" y="493357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876D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Platform</a:t>
            </a: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635907" y="5877271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9D8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6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Outsourcing</a:t>
            </a:r>
          </a:p>
        </p:txBody>
      </p:sp>
      <p:sp>
        <p:nvSpPr>
          <p:cNvPr id="2" name="순서도: 카드 1"/>
          <p:cNvSpPr/>
          <p:nvPr/>
        </p:nvSpPr>
        <p:spPr>
          <a:xfrm>
            <a:off x="5294714" y="215855"/>
            <a:ext cx="3597764" cy="754557"/>
          </a:xfrm>
          <a:prstGeom prst="flowChartPunchedCard">
            <a:avLst/>
          </a:prstGeom>
          <a:solidFill>
            <a:srgbClr val="5887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わく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28" name="순서도: 카드 27"/>
          <p:cNvSpPr/>
          <p:nvPr/>
        </p:nvSpPr>
        <p:spPr>
          <a:xfrm>
            <a:off x="5294714" y="1162230"/>
            <a:ext cx="3597764" cy="754557"/>
          </a:xfrm>
          <a:prstGeom prst="flowChartPunchedCard">
            <a:avLst/>
          </a:prstGeom>
          <a:solidFill>
            <a:srgbClr val="437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てこ</a:t>
            </a:r>
            <a:r>
              <a:rPr lang="en-US" altLang="ko-KR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じんざい</a:t>
            </a:r>
            <a:r>
              <a:rPr lang="en-US" altLang="ko-KR" sz="3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500" dirty="0">
              <a:latin typeface="ＭＳ Ｐゴシック" panose="020B0600070205080204" pitchFamily="50" charset="-128"/>
            </a:endParaRPr>
          </a:p>
        </p:txBody>
      </p:sp>
      <p:sp>
        <p:nvSpPr>
          <p:cNvPr id="29" name="순서도: 카드 28"/>
          <p:cNvSpPr/>
          <p:nvPr/>
        </p:nvSpPr>
        <p:spPr>
          <a:xfrm>
            <a:off x="5328448" y="2096146"/>
            <a:ext cx="3564030" cy="754557"/>
          </a:xfrm>
          <a:prstGeom prst="flowChartPunchedCard">
            <a:avLst/>
          </a:prstGeom>
          <a:solidFill>
            <a:srgbClr val="345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ないめんせかい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30" name="순서도: 카드 29"/>
          <p:cNvSpPr/>
          <p:nvPr/>
        </p:nvSpPr>
        <p:spPr>
          <a:xfrm>
            <a:off x="5328447" y="2997149"/>
            <a:ext cx="3564031" cy="754557"/>
          </a:xfrm>
          <a:prstGeom prst="flowChartPunchedCard">
            <a:avLst/>
          </a:prstGeom>
          <a:solidFill>
            <a:srgbClr val="2948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pc="-20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べつのせ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へんか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31" name="순서도: 카드 30"/>
          <p:cNvSpPr/>
          <p:nvPr/>
        </p:nvSpPr>
        <p:spPr>
          <a:xfrm>
            <a:off x="5359978" y="3908149"/>
            <a:ext cx="3532501" cy="754557"/>
          </a:xfrm>
          <a:prstGeom prst="flowChartPunchedCard">
            <a:avLst/>
          </a:prstGeom>
          <a:solidFill>
            <a:srgbClr val="203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ネフィリムうんどう</a:t>
            </a:r>
            <a:endParaRPr lang="en-US" altLang="ja-JP" sz="28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さくひん</a:t>
            </a:r>
            <a:r>
              <a:rPr lang="en-US" altLang="ko-KR" sz="2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32" name="순서도: 카드 31"/>
          <p:cNvSpPr/>
          <p:nvPr/>
        </p:nvSpPr>
        <p:spPr>
          <a:xfrm>
            <a:off x="5328448" y="4899096"/>
            <a:ext cx="3564032" cy="754557"/>
          </a:xfrm>
          <a:prstGeom prst="flowChartPunchedCard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れいに　つかれる　うんどう</a:t>
            </a:r>
            <a:endParaRPr lang="en-US" altLang="ja-JP" sz="24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せんそう）</a:t>
            </a:r>
            <a:endParaRPr lang="ko-KR" altLang="en-US" sz="2400" dirty="0">
              <a:latin typeface="ＭＳ Ｐゴシック" panose="020B0600070205080204" pitchFamily="50" charset="-128"/>
            </a:endParaRPr>
          </a:p>
        </p:txBody>
      </p:sp>
      <p:sp>
        <p:nvSpPr>
          <p:cNvPr id="33" name="순서도: 카드 32"/>
          <p:cNvSpPr/>
          <p:nvPr/>
        </p:nvSpPr>
        <p:spPr>
          <a:xfrm>
            <a:off x="5372472" y="5860032"/>
            <a:ext cx="3520008" cy="754557"/>
          </a:xfrm>
          <a:prstGeom prst="flowChartPunchedCard">
            <a:avLst/>
          </a:prstGeom>
          <a:solidFill>
            <a:srgbClr val="0D16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メディアで　じせだい　</a:t>
            </a:r>
            <a:endParaRPr lang="en-US" altLang="ja-JP" sz="2400" b="1" spc="-3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しょうあく</a:t>
            </a:r>
            <a:r>
              <a:rPr lang="en-US" altLang="ko-KR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ふっこう</a:t>
            </a:r>
            <a:r>
              <a:rPr lang="en-US" altLang="ko-KR" sz="24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400" spc="-3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1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　くんれん</a:t>
            </a:r>
            <a:r>
              <a:rPr lang="ko-KR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　がっしゅく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561800" y="199804"/>
            <a:ext cx="8100734" cy="1470025"/>
          </a:xfrm>
        </p:spPr>
        <p:txBody>
          <a:bodyPr>
            <a:normAutofit fontScale="90000"/>
          </a:bodyPr>
          <a:lstStyle/>
          <a:p>
            <a:r>
              <a:rPr lang="ja-JP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r>
              <a:rPr lang="ko-KR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WITH</a:t>
            </a:r>
            <a:endParaRPr lang="ko-KR" altLang="en-US" sz="8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(3) 양평군체 B" pitchFamily="18" charset="-127"/>
            </a:endParaRP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324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16" y="1804885"/>
            <a:ext cx="2074044" cy="20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2" y="4343505"/>
            <a:ext cx="2449760" cy="2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73152"/>
            <a:ext cx="2335832" cy="2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바탕화면\학원복음화\2019\3월학원복음화\10과 일심\3월학원복음화10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5728"/>
            <a:ext cx="86868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エルサレムから　ふくいんが　</a:t>
            </a:r>
            <a:br>
              <a:rPr lang="en-US" altLang="ja-JP" sz="5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のべつたえられ　はじめました</a:t>
            </a:r>
            <a:endParaRPr lang="ko-KR" altLang="en-US" sz="5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바탕화면\학원복음화\2019\10월학원복음화\40과 감람산합숙\201910학원복음화4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87" y="2164956"/>
            <a:ext cx="6675836" cy="46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755577" y="404664"/>
            <a:ext cx="7704856" cy="23225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せいれいが　のぞまれると　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うけ　ちの　はてに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まで　しょうにんと　なると　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lang="en-US" altLang="ko-KR" sz="40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3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istrator\Desktop\바탕화면\학원복음화\2019\3월학원복음화\12과 지속\3월학원복음화12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5022"/>
            <a:ext cx="7235958" cy="507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3" y="170349"/>
            <a:ext cx="8640959" cy="16744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あしのなえた　ひとに　さいしょに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キリストの　みなが　せんげん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されました</a:t>
            </a:r>
            <a:endParaRPr lang="en-US" altLang="ko-KR" sz="44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6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순서도: 연결자 2"/>
          <p:cNvSpPr/>
          <p:nvPr/>
        </p:nvSpPr>
        <p:spPr>
          <a:xfrm>
            <a:off x="3317237" y="3886517"/>
            <a:ext cx="2649935" cy="278882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20"/>
          <p:cNvGrpSpPr>
            <a:grpSpLocks/>
          </p:cNvGrpSpPr>
          <p:nvPr/>
        </p:nvGrpSpPr>
        <p:grpSpPr bwMode="auto">
          <a:xfrm>
            <a:off x="206408" y="3403835"/>
            <a:ext cx="2808287" cy="3271505"/>
            <a:chOff x="251520" y="205007"/>
            <a:chExt cx="2987824" cy="3671608"/>
          </a:xfrm>
        </p:grpSpPr>
        <p:pic>
          <p:nvPicPr>
            <p:cNvPr id="5" name="Picture 6" descr="C:\Documents and Settings\user\My Documents\My Pictures\학원복음화그림\그림3.png"/>
            <p:cNvPicPr>
              <a:picLocks noChangeAspect="1" noChangeArrowheads="1"/>
            </p:cNvPicPr>
            <p:nvPr/>
          </p:nvPicPr>
          <p:blipFill>
            <a:blip r:embed="rId3" cstate="print"/>
            <a:srcRect l="-1876" r="14269" b="17201"/>
            <a:stretch>
              <a:fillRect/>
            </a:stretch>
          </p:blipFill>
          <p:spPr bwMode="auto">
            <a:xfrm>
              <a:off x="251520" y="764704"/>
              <a:ext cx="2987824" cy="3111911"/>
            </a:xfrm>
            <a:prstGeom prst="ellipse">
              <a:avLst/>
            </a:prstGeom>
            <a:ln w="63500" cap="rnd">
              <a:solidFill>
                <a:srgbClr val="FF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76854" y="205007"/>
              <a:ext cx="2585857" cy="587209"/>
            </a:xfrm>
            <a:prstGeom prst="rect">
              <a:avLst/>
            </a:prstGeom>
            <a:ln w="76200">
              <a:solidFill>
                <a:srgbClr val="FF33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つみ　もんだい</a:t>
              </a:r>
              <a:endParaRPr lang="ko-KR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휴먼둥근헤드라인" pitchFamily="18" charset="-127"/>
              </a:endParaRPr>
            </a:p>
          </p:txBody>
        </p:sp>
      </p:grpSp>
      <p:grpSp>
        <p:nvGrpSpPr>
          <p:cNvPr id="7" name="그룹 26"/>
          <p:cNvGrpSpPr>
            <a:grpSpLocks/>
          </p:cNvGrpSpPr>
          <p:nvPr/>
        </p:nvGrpSpPr>
        <p:grpSpPr bwMode="auto">
          <a:xfrm>
            <a:off x="6183345" y="3359970"/>
            <a:ext cx="2736850" cy="3315369"/>
            <a:chOff x="6012160" y="3546758"/>
            <a:chExt cx="3136410" cy="3311243"/>
          </a:xfrm>
        </p:grpSpPr>
        <p:grpSp>
          <p:nvGrpSpPr>
            <p:cNvPr id="8" name="그룹 14"/>
            <p:cNvGrpSpPr>
              <a:grpSpLocks/>
            </p:cNvGrpSpPr>
            <p:nvPr/>
          </p:nvGrpSpPr>
          <p:grpSpPr bwMode="auto">
            <a:xfrm>
              <a:off x="6012160" y="3960044"/>
              <a:ext cx="3136410" cy="2897957"/>
              <a:chOff x="6012160" y="3960044"/>
              <a:chExt cx="3136410" cy="2897957"/>
            </a:xfrm>
          </p:grpSpPr>
          <p:pic>
            <p:nvPicPr>
              <p:cNvPr id="11" name="Picture 7" descr="C:\Documents and Settings\user\바탕 화면\천국_1~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2160" y="3960044"/>
                <a:ext cx="3136410" cy="2897957"/>
              </a:xfrm>
              <a:prstGeom prst="ellipse">
                <a:avLst/>
              </a:prstGeom>
              <a:ln w="76200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2" name="Picture 9" descr="C:\Documents and Settings\user\My Documents\My Pictures\학원복음화그림\예수님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4509120"/>
                <a:ext cx="961405" cy="1352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142859" y="3546758"/>
              <a:ext cx="2906549" cy="52256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じごく　もんだい</a:t>
              </a:r>
              <a:endParaRPr lang="ko-KR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휴먼둥근헤드라인" pitchFamily="18" charset="-127"/>
              </a:endParaRPr>
            </a:p>
          </p:txBody>
        </p: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9219" l="0" r="3619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01863" y="4137683"/>
            <a:ext cx="3730618" cy="2765624"/>
          </a:xfrm>
          <a:prstGeom prst="rect">
            <a:avLst/>
          </a:prstGeom>
          <a:noFill/>
          <a:ln>
            <a:noFill/>
          </a:ln>
          <a:effectLst>
            <a:outerShdw blurRad="76200" dist="63499" dir="384001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3317237" y="3399960"/>
            <a:ext cx="2649935" cy="52322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　もんだい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휴먼둥근헤드라인" pitchFamily="18" charset="-127"/>
            </a:endParaRPr>
          </a:p>
        </p:txBody>
      </p:sp>
      <p:sp>
        <p:nvSpPr>
          <p:cNvPr id="18" name="WordArt 10"/>
          <p:cNvSpPr txBox="1">
            <a:spLocks noChangeArrowheads="1" noChangeShapeType="1" noTextEdit="1"/>
          </p:cNvSpPr>
          <p:nvPr/>
        </p:nvSpPr>
        <p:spPr bwMode="auto">
          <a:xfrm>
            <a:off x="861783" y="2061534"/>
            <a:ext cx="7560840" cy="648072"/>
          </a:xfrm>
          <a:prstGeom prst="rect">
            <a:avLst/>
          </a:prstGeom>
        </p:spPr>
        <p:txBody>
          <a:bodyPr wrap="none" lIns="91435" tIns="45718" rIns="91435" bIns="45718" fromWordArt="1"/>
          <a:lstStyle/>
          <a:p>
            <a:pPr algn="ctr">
              <a:defRPr/>
            </a:pPr>
            <a:r>
              <a:rPr lang="ja-JP" altLang="en-US" sz="35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　</a:t>
            </a:r>
            <a:endParaRPr lang="en-US" altLang="ja-JP" sz="3500" kern="10" dirty="0">
              <a:ln w="3175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5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もんだい　かいけつしゃ</a:t>
            </a:r>
            <a:endParaRPr lang="ko-KR" altLang="en-US" sz="3500" kern="10" dirty="0">
              <a:ln w="3175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1"/>
              </a:solidFill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4703" y="332656"/>
            <a:ext cx="8849297" cy="16744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800" b="1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400" b="1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すくいのみちは　ただ　イエス・キリストしか　ないことが　せんげんされました</a:t>
            </a:r>
            <a:endParaRPr lang="en-US" altLang="ko-KR" sz="4500" b="1" spc="-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1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바탕화면\학원복음화\2019\6월 학원복음화\24과 집중\24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4684"/>
            <a:ext cx="6804248" cy="47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063" y="332656"/>
            <a:ext cx="9036496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ユダヤちいきに　みことばが　のべつたえられ　はじめました</a:t>
            </a:r>
            <a:endParaRPr lang="ko-KR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25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905" y="1868"/>
            <a:ext cx="10013346" cy="68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450973" y="-27384"/>
            <a:ext cx="8225481" cy="2520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みことばが　ひろまり　</a:t>
            </a:r>
            <a:endParaRPr lang="en-US" altLang="ja-JP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でしたちが　おおく　なりました</a:t>
            </a:r>
            <a:endParaRPr lang="ko-KR" altLang="en-US" sz="3500" dirty="0">
              <a:latin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91814" y="2132856"/>
            <a:ext cx="8184641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せいれいに　みたされた　ステパノは　ふくいんを　あかしする　なかで　じゅんきょうしました</a:t>
            </a:r>
            <a:endParaRPr lang="en-US" altLang="ko-KR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91814" y="4196893"/>
            <a:ext cx="8184641" cy="252028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エルサレムに　おおきな　はくがいが　あり　ユダヤと　サマリヤに　ちらされました</a:t>
            </a:r>
            <a:endParaRPr lang="en-US" altLang="ko-KR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0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바탕화면\학원복음화\2019\3월학원복음화\13과 오직\3월학원복음화13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"/>
            <a:ext cx="9236076" cy="68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サマリヤにも　ふくいんが　のべつたえられ　はじめました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773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10272</TotalTime>
  <Words>532</Words>
  <Application>Microsoft Office PowerPoint</Application>
  <PresentationFormat>画面に合わせる (4:3)</PresentationFormat>
  <Paragraphs>84</Paragraphs>
  <Slides>18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(3) 양평군체 B</vt:lpstr>
      <vt:lpstr>HY견고딕</vt:lpstr>
      <vt:lpstr>HY강M</vt:lpstr>
      <vt:lpstr>HY울릉도B</vt:lpstr>
      <vt:lpstr>맑은 고딕</vt:lpstr>
      <vt:lpstr>ＭＳ Ｐゴシック</vt:lpstr>
      <vt:lpstr>Arial</vt:lpstr>
      <vt:lpstr>Office 테마</vt:lpstr>
      <vt:lpstr>    42か     5つの　くんれん        げんば　がっしゅく  </vt:lpstr>
      <vt:lpstr>しゅうちゅう – WITH</vt:lpstr>
      <vt:lpstr> 1. エルサレムから　ふくいんが　 　のべつたえられ　はじめました</vt:lpstr>
      <vt:lpstr>PowerPoint プレゼンテーション</vt:lpstr>
      <vt:lpstr>PowerPoint プレゼンテーション</vt:lpstr>
      <vt:lpstr>PowerPoint プレゼンテーション</vt:lpstr>
      <vt:lpstr> 2. ユダヤちいきに　みことばが　のべつたえられ　はじめました</vt:lpstr>
      <vt:lpstr>PowerPoint プレゼンテーション</vt:lpstr>
      <vt:lpstr>  3. サマリヤにも　ふくいんが　のべつたえられ　はじめました</vt:lpstr>
      <vt:lpstr>PowerPoint プレゼンテーション</vt:lpstr>
      <vt:lpstr>PowerPoint プレゼンテーション</vt:lpstr>
      <vt:lpstr>PowerPoint プレゼンテーション</vt:lpstr>
      <vt:lpstr>  4. ちの　はてにまで　ふくいんが　のべつたえられました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308</cp:revision>
  <dcterms:created xsi:type="dcterms:W3CDTF">2019-04-04T19:07:56Z</dcterms:created>
  <dcterms:modified xsi:type="dcterms:W3CDTF">2019-10-19T13:56:02Z</dcterms:modified>
</cp:coreProperties>
</file>