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396" r:id="rId3"/>
    <p:sldId id="274" r:id="rId4"/>
    <p:sldId id="381" r:id="rId5"/>
    <p:sldId id="392" r:id="rId6"/>
    <p:sldId id="374" r:id="rId7"/>
    <p:sldId id="393" r:id="rId8"/>
    <p:sldId id="395" r:id="rId9"/>
    <p:sldId id="394" r:id="rId10"/>
    <p:sldId id="388" r:id="rId11"/>
    <p:sldId id="383" r:id="rId12"/>
    <p:sldId id="382" r:id="rId13"/>
    <p:sldId id="397" r:id="rId14"/>
    <p:sldId id="387" r:id="rId15"/>
    <p:sldId id="398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B400B4"/>
    <a:srgbClr val="FF29FF"/>
    <a:srgbClr val="FFFF85"/>
    <a:srgbClr val="C0BC00"/>
    <a:srgbClr val="FFFF61"/>
    <a:srgbClr val="FFFF00"/>
    <a:srgbClr val="F4740A"/>
    <a:srgbClr val="BC3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4964" autoAdjust="0"/>
  </p:normalViewPr>
  <p:slideViewPr>
    <p:cSldViewPr>
      <p:cViewPr varScale="1">
        <p:scale>
          <a:sx n="64" d="100"/>
          <a:sy n="64" d="100"/>
        </p:scale>
        <p:origin x="9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AC41D-52BC-4AE0-9B5C-3423898CD3EF}" type="doc">
      <dgm:prSet loTypeId="urn:microsoft.com/office/officeart/2005/8/layout/cycle2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36BF445-CDA9-416B-91DB-7151BBF18CA1}">
      <dgm:prSet custT="1"/>
      <dgm:spPr/>
      <dgm:t>
        <a:bodyPr/>
        <a:lstStyle/>
        <a:p>
          <a:pPr rtl="0" latinLnBrk="1"/>
          <a:r>
            <a:rPr lang="ja-JP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まことのビジョン</a:t>
          </a:r>
          <a:endParaRPr lang="ko-KR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13E11-CCC5-40D2-94AC-AF7809EF69C7}" type="parTrans" cxnId="{55F707A8-E277-4EC8-970E-464D4F3AC894}">
      <dgm:prSet/>
      <dgm:spPr/>
      <dgm:t>
        <a:bodyPr/>
        <a:lstStyle/>
        <a:p>
          <a:pPr latinLnBrk="1"/>
          <a:endParaRPr lang="ko-KR" altLang="en-US"/>
        </a:p>
      </dgm:t>
    </dgm:pt>
    <dgm:pt modelId="{7F2499DE-8E86-4581-8E51-E4B633F62C0D}" type="sibTrans" cxnId="{55F707A8-E277-4EC8-970E-464D4F3AC894}">
      <dgm:prSet/>
      <dgm:spPr/>
      <dgm:t>
        <a:bodyPr/>
        <a:lstStyle/>
        <a:p>
          <a:pPr latinLnBrk="1"/>
          <a:endParaRPr lang="ko-KR" altLang="en-US"/>
        </a:p>
      </dgm:t>
    </dgm:pt>
    <dgm:pt modelId="{C963FF60-46AC-400C-A950-9E734A1EC0F9}">
      <dgm:prSet custT="1"/>
      <dgm:spPr/>
      <dgm:t>
        <a:bodyPr/>
        <a:lstStyle/>
        <a:p>
          <a:pPr rtl="0" latinLnBrk="1"/>
          <a:r>
            <a:rPr lang="ja-JP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　しんこう</a:t>
          </a:r>
          <a:endParaRPr lang="ko-KR" altLang="en-US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4C938-4926-4422-AC5D-A742E759F0ED}" type="parTrans" cxnId="{0D5F30D1-D22F-4575-A1B4-60C0D9F7D90D}">
      <dgm:prSet/>
      <dgm:spPr/>
      <dgm:t>
        <a:bodyPr/>
        <a:lstStyle/>
        <a:p>
          <a:pPr latinLnBrk="1"/>
          <a:endParaRPr lang="ko-KR" altLang="en-US"/>
        </a:p>
      </dgm:t>
    </dgm:pt>
    <dgm:pt modelId="{B9EB52F0-FFA1-4DE7-8A1B-4329339F42EB}" type="sibTrans" cxnId="{0D5F30D1-D22F-4575-A1B4-60C0D9F7D90D}">
      <dgm:prSet/>
      <dgm:spPr/>
      <dgm:t>
        <a:bodyPr/>
        <a:lstStyle/>
        <a:p>
          <a:pPr latinLnBrk="1"/>
          <a:endParaRPr lang="ko-KR" altLang="en-US"/>
        </a:p>
      </dgm:t>
    </dgm:pt>
    <dgm:pt modelId="{720E6CE8-D035-4FBD-B5C8-D2644280BE0D}">
      <dgm:prSet custT="1"/>
      <dgm:spPr/>
      <dgm:t>
        <a:bodyPr/>
        <a:lstStyle/>
        <a:p>
          <a:pPr rtl="0" latinLnBrk="1"/>
          <a:r>
            <a:rPr lang="ja-JP" altLang="en-US" sz="2900" b="1" spc="-3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しんこう　せいかつ</a:t>
          </a:r>
          <a:endParaRPr lang="ko-KR" altLang="en-US" sz="2900" spc="-3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EEC4F-C136-4AF9-9DBE-27326358BB04}" type="parTrans" cxnId="{11E09D5E-9D0A-4E03-8F67-144EFBACEAE8}">
      <dgm:prSet/>
      <dgm:spPr/>
      <dgm:t>
        <a:bodyPr/>
        <a:lstStyle/>
        <a:p>
          <a:pPr latinLnBrk="1"/>
          <a:endParaRPr lang="ko-KR" altLang="en-US"/>
        </a:p>
      </dgm:t>
    </dgm:pt>
    <dgm:pt modelId="{E769D5EB-673C-49F2-865E-051BB3561052}" type="sibTrans" cxnId="{11E09D5E-9D0A-4E03-8F67-144EFBACEAE8}">
      <dgm:prSet/>
      <dgm:spPr/>
      <dgm:t>
        <a:bodyPr/>
        <a:lstStyle/>
        <a:p>
          <a:pPr latinLnBrk="1"/>
          <a:endParaRPr lang="ko-KR" altLang="en-US"/>
        </a:p>
      </dgm:t>
    </dgm:pt>
    <dgm:pt modelId="{A42B148A-66C0-4EF2-95B9-5E3710AD73E9}">
      <dgm:prSet custT="1"/>
      <dgm:spPr/>
      <dgm:t>
        <a:bodyPr/>
        <a:lstStyle/>
        <a:p>
          <a:pPr rtl="0" latinLnBrk="1"/>
          <a:r>
            <a:rPr lang="ja-JP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　けんい</a:t>
          </a:r>
          <a:endParaRPr lang="ko-KR" altLang="en-US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64CDAA-671D-4388-A1BC-2BB7B48070C5}" type="parTrans" cxnId="{B9475B2C-8F96-4C14-A397-FD4F6819EB21}">
      <dgm:prSet/>
      <dgm:spPr/>
      <dgm:t>
        <a:bodyPr/>
        <a:lstStyle/>
        <a:p>
          <a:pPr latinLnBrk="1"/>
          <a:endParaRPr lang="ko-KR" altLang="en-US"/>
        </a:p>
      </dgm:t>
    </dgm:pt>
    <dgm:pt modelId="{900B6F72-5223-4114-A545-DECBA77456DC}" type="sibTrans" cxnId="{B9475B2C-8F96-4C14-A397-FD4F6819EB21}">
      <dgm:prSet/>
      <dgm:spPr/>
      <dgm:t>
        <a:bodyPr/>
        <a:lstStyle/>
        <a:p>
          <a:pPr latinLnBrk="1"/>
          <a:endParaRPr lang="ko-KR" altLang="en-US"/>
        </a:p>
      </dgm:t>
    </dgm:pt>
    <dgm:pt modelId="{85240DEF-BCC3-4450-9EFD-829181419D49}">
      <dgm:prSet custT="1"/>
      <dgm:spPr/>
      <dgm:t>
        <a:bodyPr/>
        <a:lstStyle/>
        <a:p>
          <a:pPr rtl="0" latinLnBrk="1"/>
          <a:r>
            <a:rPr lang="ja-JP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　ちから</a:t>
          </a:r>
          <a:endParaRPr lang="ko-KR" altLang="en-US" sz="2900" spc="-3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8490F-8CF5-4AA4-866D-8A15CF76A852}" type="parTrans" cxnId="{185C1129-D905-4463-9CC8-43832B4FC0E0}">
      <dgm:prSet/>
      <dgm:spPr/>
      <dgm:t>
        <a:bodyPr/>
        <a:lstStyle/>
        <a:p>
          <a:endParaRPr kumimoji="1" lang="ja-JP" altLang="en-US"/>
        </a:p>
      </dgm:t>
    </dgm:pt>
    <dgm:pt modelId="{DAB86EFE-BEF8-4EFA-B3B9-7C978CE5BE6D}" type="sibTrans" cxnId="{185C1129-D905-4463-9CC8-43832B4FC0E0}">
      <dgm:prSet/>
      <dgm:spPr/>
      <dgm:t>
        <a:bodyPr/>
        <a:lstStyle/>
        <a:p>
          <a:endParaRPr kumimoji="1" lang="ja-JP" altLang="en-US"/>
        </a:p>
      </dgm:t>
    </dgm:pt>
    <dgm:pt modelId="{DBA52DC2-4DDA-4E64-A58E-4246213EFC28}" type="pres">
      <dgm:prSet presAssocID="{7D9AC41D-52BC-4AE0-9B5C-3423898CD3EF}" presName="cycle" presStyleCnt="0">
        <dgm:presLayoutVars>
          <dgm:dir/>
          <dgm:resizeHandles val="exact"/>
        </dgm:presLayoutVars>
      </dgm:prSet>
      <dgm:spPr/>
    </dgm:pt>
    <dgm:pt modelId="{D741808F-9EB5-42B7-9D56-A636ADA5A39E}" type="pres">
      <dgm:prSet presAssocID="{F36BF445-CDA9-416B-91DB-7151BBF18CA1}" presName="node" presStyleLbl="node1" presStyleIdx="0" presStyleCnt="5">
        <dgm:presLayoutVars>
          <dgm:bulletEnabled val="1"/>
        </dgm:presLayoutVars>
      </dgm:prSet>
      <dgm:spPr/>
    </dgm:pt>
    <dgm:pt modelId="{2C7E0BC1-0C0D-43DB-BB68-4D96559878FA}" type="pres">
      <dgm:prSet presAssocID="{7F2499DE-8E86-4581-8E51-E4B633F62C0D}" presName="sibTrans" presStyleLbl="sibTrans2D1" presStyleIdx="0" presStyleCnt="5"/>
      <dgm:spPr/>
    </dgm:pt>
    <dgm:pt modelId="{C3489E1A-C940-4254-A55B-4D41C473091D}" type="pres">
      <dgm:prSet presAssocID="{7F2499DE-8E86-4581-8E51-E4B633F62C0D}" presName="connectorText" presStyleLbl="sibTrans2D1" presStyleIdx="0" presStyleCnt="5"/>
      <dgm:spPr/>
    </dgm:pt>
    <dgm:pt modelId="{963FA3FB-6723-48A4-A4E0-5109D05A7146}" type="pres">
      <dgm:prSet presAssocID="{C963FF60-46AC-400C-A950-9E734A1EC0F9}" presName="node" presStyleLbl="node1" presStyleIdx="1" presStyleCnt="5">
        <dgm:presLayoutVars>
          <dgm:bulletEnabled val="1"/>
        </dgm:presLayoutVars>
      </dgm:prSet>
      <dgm:spPr/>
    </dgm:pt>
    <dgm:pt modelId="{BEBDA8F1-7DB4-4463-B7D3-8DB77690B25E}" type="pres">
      <dgm:prSet presAssocID="{B9EB52F0-FFA1-4DE7-8A1B-4329339F42EB}" presName="sibTrans" presStyleLbl="sibTrans2D1" presStyleIdx="1" presStyleCnt="5"/>
      <dgm:spPr/>
    </dgm:pt>
    <dgm:pt modelId="{9A4586C0-FA5C-4EF9-99B6-FF8F2F8D760B}" type="pres">
      <dgm:prSet presAssocID="{B9EB52F0-FFA1-4DE7-8A1B-4329339F42EB}" presName="connectorText" presStyleLbl="sibTrans2D1" presStyleIdx="1" presStyleCnt="5"/>
      <dgm:spPr/>
    </dgm:pt>
    <dgm:pt modelId="{E5198980-9D9F-4CD8-8853-F2FE561CF220}" type="pres">
      <dgm:prSet presAssocID="{720E6CE8-D035-4FBD-B5C8-D2644280BE0D}" presName="node" presStyleLbl="node1" presStyleIdx="2" presStyleCnt="5" custScaleX="110394">
        <dgm:presLayoutVars>
          <dgm:bulletEnabled val="1"/>
        </dgm:presLayoutVars>
      </dgm:prSet>
      <dgm:spPr/>
    </dgm:pt>
    <dgm:pt modelId="{8F6A2F9E-1D37-4AEB-8D74-B4C755F0435D}" type="pres">
      <dgm:prSet presAssocID="{E769D5EB-673C-49F2-865E-051BB3561052}" presName="sibTrans" presStyleLbl="sibTrans2D1" presStyleIdx="2" presStyleCnt="5"/>
      <dgm:spPr/>
    </dgm:pt>
    <dgm:pt modelId="{531C5985-D30C-4A10-819C-13A34E0561C9}" type="pres">
      <dgm:prSet presAssocID="{E769D5EB-673C-49F2-865E-051BB3561052}" presName="connectorText" presStyleLbl="sibTrans2D1" presStyleIdx="2" presStyleCnt="5"/>
      <dgm:spPr/>
    </dgm:pt>
    <dgm:pt modelId="{320E262D-6889-4D3B-8C30-4763A81B9583}" type="pres">
      <dgm:prSet presAssocID="{85240DEF-BCC3-4450-9EFD-829181419D49}" presName="node" presStyleLbl="node1" presStyleIdx="3" presStyleCnt="5">
        <dgm:presLayoutVars>
          <dgm:bulletEnabled val="1"/>
        </dgm:presLayoutVars>
      </dgm:prSet>
      <dgm:spPr/>
    </dgm:pt>
    <dgm:pt modelId="{AACAF8B4-803C-4BEF-A019-48C1FC1C7CD3}" type="pres">
      <dgm:prSet presAssocID="{DAB86EFE-BEF8-4EFA-B3B9-7C978CE5BE6D}" presName="sibTrans" presStyleLbl="sibTrans2D1" presStyleIdx="3" presStyleCnt="5"/>
      <dgm:spPr/>
    </dgm:pt>
    <dgm:pt modelId="{3CCAF2C8-FD97-472A-8A99-C2C8C86DCD69}" type="pres">
      <dgm:prSet presAssocID="{DAB86EFE-BEF8-4EFA-B3B9-7C978CE5BE6D}" presName="connectorText" presStyleLbl="sibTrans2D1" presStyleIdx="3" presStyleCnt="5"/>
      <dgm:spPr/>
    </dgm:pt>
    <dgm:pt modelId="{72A640B7-FF8C-4C61-9B15-BA808753E833}" type="pres">
      <dgm:prSet presAssocID="{A42B148A-66C0-4EF2-95B9-5E3710AD73E9}" presName="node" presStyleLbl="node1" presStyleIdx="4" presStyleCnt="5">
        <dgm:presLayoutVars>
          <dgm:bulletEnabled val="1"/>
        </dgm:presLayoutVars>
      </dgm:prSet>
      <dgm:spPr/>
    </dgm:pt>
    <dgm:pt modelId="{520F18D9-D8FA-49A8-9162-420A33A5AF6F}" type="pres">
      <dgm:prSet presAssocID="{900B6F72-5223-4114-A545-DECBA77456DC}" presName="sibTrans" presStyleLbl="sibTrans2D1" presStyleIdx="4" presStyleCnt="5"/>
      <dgm:spPr/>
    </dgm:pt>
    <dgm:pt modelId="{78783B00-2AED-4EB7-BF69-747C1233F951}" type="pres">
      <dgm:prSet presAssocID="{900B6F72-5223-4114-A545-DECBA77456DC}" presName="connectorText" presStyleLbl="sibTrans2D1" presStyleIdx="4" presStyleCnt="5"/>
      <dgm:spPr/>
    </dgm:pt>
  </dgm:ptLst>
  <dgm:cxnLst>
    <dgm:cxn modelId="{A7617F14-9A96-4026-B1EF-9AEB7273DF1A}" type="presOf" srcId="{7F2499DE-8E86-4581-8E51-E4B633F62C0D}" destId="{C3489E1A-C940-4254-A55B-4D41C473091D}" srcOrd="1" destOrd="0" presId="urn:microsoft.com/office/officeart/2005/8/layout/cycle2"/>
    <dgm:cxn modelId="{F9AD8821-5022-4EEE-9C75-2E971B7A823A}" type="presOf" srcId="{7F2499DE-8E86-4581-8E51-E4B633F62C0D}" destId="{2C7E0BC1-0C0D-43DB-BB68-4D96559878FA}" srcOrd="0" destOrd="0" presId="urn:microsoft.com/office/officeart/2005/8/layout/cycle2"/>
    <dgm:cxn modelId="{38743022-DBF4-43CB-9F81-733808809CD0}" type="presOf" srcId="{B9EB52F0-FFA1-4DE7-8A1B-4329339F42EB}" destId="{9A4586C0-FA5C-4EF9-99B6-FF8F2F8D760B}" srcOrd="1" destOrd="0" presId="urn:microsoft.com/office/officeart/2005/8/layout/cycle2"/>
    <dgm:cxn modelId="{185C1129-D905-4463-9CC8-43832B4FC0E0}" srcId="{7D9AC41D-52BC-4AE0-9B5C-3423898CD3EF}" destId="{85240DEF-BCC3-4450-9EFD-829181419D49}" srcOrd="3" destOrd="0" parTransId="{7BC8490F-8CF5-4AA4-866D-8A15CF76A852}" sibTransId="{DAB86EFE-BEF8-4EFA-B3B9-7C978CE5BE6D}"/>
    <dgm:cxn modelId="{B9475B2C-8F96-4C14-A397-FD4F6819EB21}" srcId="{7D9AC41D-52BC-4AE0-9B5C-3423898CD3EF}" destId="{A42B148A-66C0-4EF2-95B9-5E3710AD73E9}" srcOrd="4" destOrd="0" parTransId="{7764CDAA-671D-4388-A1BC-2BB7B48070C5}" sibTransId="{900B6F72-5223-4114-A545-DECBA77456DC}"/>
    <dgm:cxn modelId="{C1136A2F-AE95-4DA2-9B0B-944B3F133C83}" type="presOf" srcId="{720E6CE8-D035-4FBD-B5C8-D2644280BE0D}" destId="{E5198980-9D9F-4CD8-8853-F2FE561CF220}" srcOrd="0" destOrd="0" presId="urn:microsoft.com/office/officeart/2005/8/layout/cycle2"/>
    <dgm:cxn modelId="{53B6E438-1C09-475F-8A93-08530AAFB241}" type="presOf" srcId="{DAB86EFE-BEF8-4EFA-B3B9-7C978CE5BE6D}" destId="{3CCAF2C8-FD97-472A-8A99-C2C8C86DCD69}" srcOrd="1" destOrd="0" presId="urn:microsoft.com/office/officeart/2005/8/layout/cycle2"/>
    <dgm:cxn modelId="{11E09D5E-9D0A-4E03-8F67-144EFBACEAE8}" srcId="{7D9AC41D-52BC-4AE0-9B5C-3423898CD3EF}" destId="{720E6CE8-D035-4FBD-B5C8-D2644280BE0D}" srcOrd="2" destOrd="0" parTransId="{171EEC4F-C136-4AF9-9DBE-27326358BB04}" sibTransId="{E769D5EB-673C-49F2-865E-051BB3561052}"/>
    <dgm:cxn modelId="{26E19B69-95F1-4258-9275-DBD34F30EC89}" type="presOf" srcId="{900B6F72-5223-4114-A545-DECBA77456DC}" destId="{78783B00-2AED-4EB7-BF69-747C1233F951}" srcOrd="1" destOrd="0" presId="urn:microsoft.com/office/officeart/2005/8/layout/cycle2"/>
    <dgm:cxn modelId="{AD63E26E-0348-4047-A9CE-F747F4163EF9}" type="presOf" srcId="{85240DEF-BCC3-4450-9EFD-829181419D49}" destId="{320E262D-6889-4D3B-8C30-4763A81B9583}" srcOrd="0" destOrd="0" presId="urn:microsoft.com/office/officeart/2005/8/layout/cycle2"/>
    <dgm:cxn modelId="{E8CCFA70-1845-4931-AB28-4F9C6A8C63E2}" type="presOf" srcId="{7D9AC41D-52BC-4AE0-9B5C-3423898CD3EF}" destId="{DBA52DC2-4DDA-4E64-A58E-4246213EFC28}" srcOrd="0" destOrd="0" presId="urn:microsoft.com/office/officeart/2005/8/layout/cycle2"/>
    <dgm:cxn modelId="{B78F1D90-5F21-4DC1-8041-B3A534EB5AB2}" type="presOf" srcId="{E769D5EB-673C-49F2-865E-051BB3561052}" destId="{8F6A2F9E-1D37-4AEB-8D74-B4C755F0435D}" srcOrd="0" destOrd="0" presId="urn:microsoft.com/office/officeart/2005/8/layout/cycle2"/>
    <dgm:cxn modelId="{EEC27A92-DD7A-4BFC-9E75-F890060AF478}" type="presOf" srcId="{DAB86EFE-BEF8-4EFA-B3B9-7C978CE5BE6D}" destId="{AACAF8B4-803C-4BEF-A019-48C1FC1C7CD3}" srcOrd="0" destOrd="0" presId="urn:microsoft.com/office/officeart/2005/8/layout/cycle2"/>
    <dgm:cxn modelId="{9436D69C-461B-45F9-A0B3-AB08EAE026F9}" type="presOf" srcId="{C963FF60-46AC-400C-A950-9E734A1EC0F9}" destId="{963FA3FB-6723-48A4-A4E0-5109D05A7146}" srcOrd="0" destOrd="0" presId="urn:microsoft.com/office/officeart/2005/8/layout/cycle2"/>
    <dgm:cxn modelId="{55F707A8-E277-4EC8-970E-464D4F3AC894}" srcId="{7D9AC41D-52BC-4AE0-9B5C-3423898CD3EF}" destId="{F36BF445-CDA9-416B-91DB-7151BBF18CA1}" srcOrd="0" destOrd="0" parTransId="{C0013E11-CCC5-40D2-94AC-AF7809EF69C7}" sibTransId="{7F2499DE-8E86-4581-8E51-E4B633F62C0D}"/>
    <dgm:cxn modelId="{E5F73BAA-ED0A-42ED-91DD-78A56DD9AE56}" type="presOf" srcId="{E769D5EB-673C-49F2-865E-051BB3561052}" destId="{531C5985-D30C-4A10-819C-13A34E0561C9}" srcOrd="1" destOrd="0" presId="urn:microsoft.com/office/officeart/2005/8/layout/cycle2"/>
    <dgm:cxn modelId="{2B7A18B6-56F9-489F-A870-63D549C68102}" type="presOf" srcId="{B9EB52F0-FFA1-4DE7-8A1B-4329339F42EB}" destId="{BEBDA8F1-7DB4-4463-B7D3-8DB77690B25E}" srcOrd="0" destOrd="0" presId="urn:microsoft.com/office/officeart/2005/8/layout/cycle2"/>
    <dgm:cxn modelId="{56C33DD0-28E6-4C0E-9212-1AE766DB798B}" type="presOf" srcId="{900B6F72-5223-4114-A545-DECBA77456DC}" destId="{520F18D9-D8FA-49A8-9162-420A33A5AF6F}" srcOrd="0" destOrd="0" presId="urn:microsoft.com/office/officeart/2005/8/layout/cycle2"/>
    <dgm:cxn modelId="{0D5F30D1-D22F-4575-A1B4-60C0D9F7D90D}" srcId="{7D9AC41D-52BC-4AE0-9B5C-3423898CD3EF}" destId="{C963FF60-46AC-400C-A950-9E734A1EC0F9}" srcOrd="1" destOrd="0" parTransId="{7DB4C938-4926-4422-AC5D-A742E759F0ED}" sibTransId="{B9EB52F0-FFA1-4DE7-8A1B-4329339F42EB}"/>
    <dgm:cxn modelId="{6CEEDEE8-7769-4E9E-999F-0F8F94670544}" type="presOf" srcId="{A42B148A-66C0-4EF2-95B9-5E3710AD73E9}" destId="{72A640B7-FF8C-4C61-9B15-BA808753E833}" srcOrd="0" destOrd="0" presId="urn:microsoft.com/office/officeart/2005/8/layout/cycle2"/>
    <dgm:cxn modelId="{00D32FF1-946C-4744-9A15-4B9A03A26142}" type="presOf" srcId="{F36BF445-CDA9-416B-91DB-7151BBF18CA1}" destId="{D741808F-9EB5-42B7-9D56-A636ADA5A39E}" srcOrd="0" destOrd="0" presId="urn:microsoft.com/office/officeart/2005/8/layout/cycle2"/>
    <dgm:cxn modelId="{0B8D468F-DC56-41A2-A991-5B3100268B49}" type="presParOf" srcId="{DBA52DC2-4DDA-4E64-A58E-4246213EFC28}" destId="{D741808F-9EB5-42B7-9D56-A636ADA5A39E}" srcOrd="0" destOrd="0" presId="urn:microsoft.com/office/officeart/2005/8/layout/cycle2"/>
    <dgm:cxn modelId="{6ABBE753-F34A-47AD-8696-8BB45A6BD73B}" type="presParOf" srcId="{DBA52DC2-4DDA-4E64-A58E-4246213EFC28}" destId="{2C7E0BC1-0C0D-43DB-BB68-4D96559878FA}" srcOrd="1" destOrd="0" presId="urn:microsoft.com/office/officeart/2005/8/layout/cycle2"/>
    <dgm:cxn modelId="{1ED3B995-B6CA-4A3A-8853-5848FFBF19D0}" type="presParOf" srcId="{2C7E0BC1-0C0D-43DB-BB68-4D96559878FA}" destId="{C3489E1A-C940-4254-A55B-4D41C473091D}" srcOrd="0" destOrd="0" presId="urn:microsoft.com/office/officeart/2005/8/layout/cycle2"/>
    <dgm:cxn modelId="{868D56B3-A1BB-4760-AB6A-6E64AB316512}" type="presParOf" srcId="{DBA52DC2-4DDA-4E64-A58E-4246213EFC28}" destId="{963FA3FB-6723-48A4-A4E0-5109D05A7146}" srcOrd="2" destOrd="0" presId="urn:microsoft.com/office/officeart/2005/8/layout/cycle2"/>
    <dgm:cxn modelId="{8DE6AAD9-E927-4C25-9676-241C055794EF}" type="presParOf" srcId="{DBA52DC2-4DDA-4E64-A58E-4246213EFC28}" destId="{BEBDA8F1-7DB4-4463-B7D3-8DB77690B25E}" srcOrd="3" destOrd="0" presId="urn:microsoft.com/office/officeart/2005/8/layout/cycle2"/>
    <dgm:cxn modelId="{821CB07A-BEA6-42F4-9D65-9F88F483EF61}" type="presParOf" srcId="{BEBDA8F1-7DB4-4463-B7D3-8DB77690B25E}" destId="{9A4586C0-FA5C-4EF9-99B6-FF8F2F8D760B}" srcOrd="0" destOrd="0" presId="urn:microsoft.com/office/officeart/2005/8/layout/cycle2"/>
    <dgm:cxn modelId="{15F581BE-69E1-49DF-8CEE-232776F2D979}" type="presParOf" srcId="{DBA52DC2-4DDA-4E64-A58E-4246213EFC28}" destId="{E5198980-9D9F-4CD8-8853-F2FE561CF220}" srcOrd="4" destOrd="0" presId="urn:microsoft.com/office/officeart/2005/8/layout/cycle2"/>
    <dgm:cxn modelId="{4E90BD52-9FE8-4EC6-B800-824F0BC09C85}" type="presParOf" srcId="{DBA52DC2-4DDA-4E64-A58E-4246213EFC28}" destId="{8F6A2F9E-1D37-4AEB-8D74-B4C755F0435D}" srcOrd="5" destOrd="0" presId="urn:microsoft.com/office/officeart/2005/8/layout/cycle2"/>
    <dgm:cxn modelId="{90F17B63-1BD1-47BD-AA17-344D23ECF854}" type="presParOf" srcId="{8F6A2F9E-1D37-4AEB-8D74-B4C755F0435D}" destId="{531C5985-D30C-4A10-819C-13A34E0561C9}" srcOrd="0" destOrd="0" presId="urn:microsoft.com/office/officeart/2005/8/layout/cycle2"/>
    <dgm:cxn modelId="{EBC889C4-61EF-4A25-88B3-B54AFA12EECD}" type="presParOf" srcId="{DBA52DC2-4DDA-4E64-A58E-4246213EFC28}" destId="{320E262D-6889-4D3B-8C30-4763A81B9583}" srcOrd="6" destOrd="0" presId="urn:microsoft.com/office/officeart/2005/8/layout/cycle2"/>
    <dgm:cxn modelId="{D80CA878-A64E-4BD4-8372-EE5D0678738F}" type="presParOf" srcId="{DBA52DC2-4DDA-4E64-A58E-4246213EFC28}" destId="{AACAF8B4-803C-4BEF-A019-48C1FC1C7CD3}" srcOrd="7" destOrd="0" presId="urn:microsoft.com/office/officeart/2005/8/layout/cycle2"/>
    <dgm:cxn modelId="{2BC2EC84-DBCB-49CF-8A9A-F65E2D8C2414}" type="presParOf" srcId="{AACAF8B4-803C-4BEF-A019-48C1FC1C7CD3}" destId="{3CCAF2C8-FD97-472A-8A99-C2C8C86DCD69}" srcOrd="0" destOrd="0" presId="urn:microsoft.com/office/officeart/2005/8/layout/cycle2"/>
    <dgm:cxn modelId="{F8E0B1FE-BA31-49D0-9CAC-A1E3F12CB1AB}" type="presParOf" srcId="{DBA52DC2-4DDA-4E64-A58E-4246213EFC28}" destId="{72A640B7-FF8C-4C61-9B15-BA808753E833}" srcOrd="8" destOrd="0" presId="urn:microsoft.com/office/officeart/2005/8/layout/cycle2"/>
    <dgm:cxn modelId="{3106D513-B640-4744-AADD-06EAD0A3E146}" type="presParOf" srcId="{DBA52DC2-4DDA-4E64-A58E-4246213EFC28}" destId="{520F18D9-D8FA-49A8-9162-420A33A5AF6F}" srcOrd="9" destOrd="0" presId="urn:microsoft.com/office/officeart/2005/8/layout/cycle2"/>
    <dgm:cxn modelId="{CAC1B1B7-57DB-4C55-9943-98D9C4E7FE0A}" type="presParOf" srcId="{520F18D9-D8FA-49A8-9162-420A33A5AF6F}" destId="{78783B00-2AED-4EB7-BF69-747C1233F9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808F-9EB5-42B7-9D56-A636ADA5A39E}">
      <dsp:nvSpPr>
        <dsp:cNvPr id="0" name=""/>
        <dsp:cNvSpPr/>
      </dsp:nvSpPr>
      <dsp:spPr>
        <a:xfrm>
          <a:off x="4278674" y="1758"/>
          <a:ext cx="1955818" cy="19558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まことのビジョン</a:t>
          </a:r>
          <a:endParaRPr lang="ko-K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5097" y="288181"/>
        <a:ext cx="1382972" cy="1382972"/>
      </dsp:txXfrm>
    </dsp:sp>
    <dsp:sp modelId="{2C7E0BC1-0C0D-43DB-BB68-4D96559878FA}">
      <dsp:nvSpPr>
        <dsp:cNvPr id="0" name=""/>
        <dsp:cNvSpPr/>
      </dsp:nvSpPr>
      <dsp:spPr>
        <a:xfrm rot="2160000">
          <a:off x="6172855" y="1504469"/>
          <a:ext cx="520648" cy="66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6187770" y="1590583"/>
        <a:ext cx="364454" cy="396052"/>
      </dsp:txXfrm>
    </dsp:sp>
    <dsp:sp modelId="{963FA3FB-6723-48A4-A4E0-5109D05A7146}">
      <dsp:nvSpPr>
        <dsp:cNvPr id="0" name=""/>
        <dsp:cNvSpPr/>
      </dsp:nvSpPr>
      <dsp:spPr>
        <a:xfrm>
          <a:off x="6655707" y="1728773"/>
          <a:ext cx="1955818" cy="195581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　しんこう</a:t>
          </a:r>
          <a:endParaRPr lang="ko-KR" alt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42130" y="2015196"/>
        <a:ext cx="1382972" cy="1382972"/>
      </dsp:txXfrm>
    </dsp:sp>
    <dsp:sp modelId="{BEBDA8F1-7DB4-4463-B7D3-8DB77690B25E}">
      <dsp:nvSpPr>
        <dsp:cNvPr id="0" name=""/>
        <dsp:cNvSpPr/>
      </dsp:nvSpPr>
      <dsp:spPr>
        <a:xfrm rot="6480000">
          <a:off x="6927394" y="3755894"/>
          <a:ext cx="516149" cy="66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7028741" y="3814279"/>
        <a:ext cx="361304" cy="396052"/>
      </dsp:txXfrm>
    </dsp:sp>
    <dsp:sp modelId="{E5198980-9D9F-4CD8-8853-F2FE561CF220}">
      <dsp:nvSpPr>
        <dsp:cNvPr id="0" name=""/>
        <dsp:cNvSpPr/>
      </dsp:nvSpPr>
      <dsp:spPr>
        <a:xfrm>
          <a:off x="5646117" y="4523143"/>
          <a:ext cx="2159106" cy="195581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spc="-3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しんこう　せいかつ</a:t>
          </a:r>
          <a:endParaRPr lang="ko-KR" altLang="en-US" sz="2900" kern="1200" spc="-3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2311" y="4809566"/>
        <a:ext cx="1526718" cy="1382972"/>
      </dsp:txXfrm>
    </dsp:sp>
    <dsp:sp modelId="{8F6A2F9E-1D37-4AEB-8D74-B4C755F0435D}">
      <dsp:nvSpPr>
        <dsp:cNvPr id="0" name=""/>
        <dsp:cNvSpPr/>
      </dsp:nvSpPr>
      <dsp:spPr>
        <a:xfrm rot="10800000">
          <a:off x="4985584" y="5171008"/>
          <a:ext cx="466777" cy="66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 rot="10800000">
        <a:off x="5125617" y="5303026"/>
        <a:ext cx="326744" cy="396052"/>
      </dsp:txXfrm>
    </dsp:sp>
    <dsp:sp modelId="{320E262D-6889-4D3B-8C30-4763A81B9583}">
      <dsp:nvSpPr>
        <dsp:cNvPr id="0" name=""/>
        <dsp:cNvSpPr/>
      </dsp:nvSpPr>
      <dsp:spPr>
        <a:xfrm>
          <a:off x="2809587" y="4523143"/>
          <a:ext cx="1955818" cy="195581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　ちから</a:t>
          </a:r>
          <a:endParaRPr lang="ko-KR" altLang="en-US" sz="2900" kern="1200" spc="-3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6010" y="4809566"/>
        <a:ext cx="1382972" cy="1382972"/>
      </dsp:txXfrm>
    </dsp:sp>
    <dsp:sp modelId="{AACAF8B4-803C-4BEF-A019-48C1FC1C7CD3}">
      <dsp:nvSpPr>
        <dsp:cNvPr id="0" name=""/>
        <dsp:cNvSpPr/>
      </dsp:nvSpPr>
      <dsp:spPr>
        <a:xfrm rot="15120000">
          <a:off x="3077753" y="3787837"/>
          <a:ext cx="520648" cy="66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 rot="10800000">
        <a:off x="3179983" y="3994130"/>
        <a:ext cx="364454" cy="396052"/>
      </dsp:txXfrm>
    </dsp:sp>
    <dsp:sp modelId="{72A640B7-FF8C-4C61-9B15-BA808753E833}">
      <dsp:nvSpPr>
        <dsp:cNvPr id="0" name=""/>
        <dsp:cNvSpPr/>
      </dsp:nvSpPr>
      <dsp:spPr>
        <a:xfrm>
          <a:off x="1901641" y="1728773"/>
          <a:ext cx="1955818" cy="195581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まことの　けんい</a:t>
          </a:r>
          <a:endParaRPr lang="ko-KR" alt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8064" y="2015196"/>
        <a:ext cx="1382972" cy="1382972"/>
      </dsp:txXfrm>
    </dsp:sp>
    <dsp:sp modelId="{520F18D9-D8FA-49A8-9162-420A33A5AF6F}">
      <dsp:nvSpPr>
        <dsp:cNvPr id="0" name=""/>
        <dsp:cNvSpPr/>
      </dsp:nvSpPr>
      <dsp:spPr>
        <a:xfrm rot="19440000">
          <a:off x="3795822" y="1521791"/>
          <a:ext cx="520648" cy="66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/>
        </a:p>
      </dsp:txBody>
      <dsp:txXfrm>
        <a:off x="3810737" y="1699713"/>
        <a:ext cx="364454" cy="39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배경이미지출처 </a:t>
            </a:r>
            <a:r>
              <a:rPr lang="en-US" altLang="ko-KR" dirty="0"/>
              <a:t>: http://cafe.daum.net/libadmin161/AjPU/41?q=%EA%B0%80%EC%A1%B1+%EC%9D%B4%EB%AF%B8%EC%A7%80+%EA%B7%B8%EB%A6%BC&amp;re=1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바탕화면\학원복음화\2019\10월학원복음화\42과 현장합숙\201910학원복음화42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" y="980728"/>
            <a:ext cx="9144000" cy="64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-5680"/>
            <a:ext cx="9144000" cy="5522912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35696" y="4401108"/>
            <a:ext cx="5760640" cy="93610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18:24-28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88472" y="961715"/>
            <a:ext cx="921105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43</a:t>
            </a:r>
            <a:r>
              <a:rPr lang="ja-JP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 </a:t>
            </a:r>
            <a:r>
              <a:rPr lang="en-US" altLang="ko-KR" sz="6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6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つのくんれん</a:t>
            </a:r>
            <a:r>
              <a:rPr lang="ko-KR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7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7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ミッションホームと　でんどうがっしゅく</a:t>
            </a:r>
            <a:r>
              <a:rPr lang="ko-KR" altLang="en-US" sz="74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ko-KR" altLang="en-US" sz="7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0" y="1556792"/>
            <a:ext cx="7449257" cy="57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8784977" cy="15304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しゅイエスの　みなに</a:t>
            </a:r>
            <a:endParaRPr lang="en-US" altLang="ja-JP" sz="42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　せいれいの　バプテスマを　</a:t>
            </a:r>
            <a:endParaRPr lang="en-US" altLang="ja-JP" sz="42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さずけました</a:t>
            </a:r>
            <a:endParaRPr lang="en-US" altLang="ko-KR" sz="39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바탕화면\학원복음화\2019\4월학원복음화\14과 유일성\1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8" y="1700808"/>
            <a:ext cx="7262564" cy="51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51520" y="170349"/>
            <a:ext cx="8640960" cy="15304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900" b="1" spc="-1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かいどうに　はいって　３かげつの　</a:t>
            </a:r>
            <a:endParaRPr lang="en-US" altLang="ja-JP" sz="3900" b="1" spc="-1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900" b="1" spc="-1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あいだ　だいたんに　かみのくにについて</a:t>
            </a:r>
            <a:endParaRPr lang="en-US" altLang="ja-JP" sz="3900" b="1" spc="-1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900" b="1" spc="-1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ろんじました</a:t>
            </a:r>
            <a:r>
              <a:rPr lang="ko-KR" altLang="en-US" sz="3900" b="1" spc="-1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endParaRPr lang="en-US" altLang="ko-KR" sz="3900" b="1" spc="-1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1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1746"/>
            <a:ext cx="6998048" cy="50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8712969" cy="20345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２ねんかん　ツラノで　しゅの　みことばを　つたえた　とき　かみさまの　ちからが　あらわれました</a:t>
            </a:r>
            <a:endParaRPr lang="en-US" altLang="ko-KR" sz="3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9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사각형 설명선 4"/>
          <p:cNvSpPr/>
          <p:nvPr/>
        </p:nvSpPr>
        <p:spPr>
          <a:xfrm>
            <a:off x="617134" y="260645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1E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4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このよの　わく</a:t>
            </a:r>
            <a:endParaRPr lang="en-US" altLang="ko-KR" sz="40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617134" y="1179469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3528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Leverage</a:t>
            </a: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617134" y="213062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4D3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Vessel</a:t>
            </a: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635907" y="299695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624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Transmission</a:t>
            </a: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597997" y="3942625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765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Nobody</a:t>
            </a: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35907" y="493357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876D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Platform</a:t>
            </a: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635907" y="5877271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9D8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6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Outsourcing</a:t>
            </a:r>
          </a:p>
        </p:txBody>
      </p:sp>
      <p:sp>
        <p:nvSpPr>
          <p:cNvPr id="2" name="순서도: 카드 1"/>
          <p:cNvSpPr/>
          <p:nvPr/>
        </p:nvSpPr>
        <p:spPr>
          <a:xfrm>
            <a:off x="5294714" y="215855"/>
            <a:ext cx="3597764" cy="754557"/>
          </a:xfrm>
          <a:prstGeom prst="flowChartPunchedCard">
            <a:avLst/>
          </a:prstGeom>
          <a:solidFill>
            <a:srgbClr val="5887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わく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28" name="순서도: 카드 27"/>
          <p:cNvSpPr/>
          <p:nvPr/>
        </p:nvSpPr>
        <p:spPr>
          <a:xfrm>
            <a:off x="5294714" y="1162230"/>
            <a:ext cx="3597764" cy="754557"/>
          </a:xfrm>
          <a:prstGeom prst="flowChartPunchedCard">
            <a:avLst/>
          </a:prstGeom>
          <a:solidFill>
            <a:srgbClr val="437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てこ</a:t>
            </a:r>
            <a:r>
              <a:rPr lang="en-US" altLang="ko-KR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じんざい</a:t>
            </a:r>
            <a:r>
              <a:rPr lang="en-US" altLang="ko-KR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500" dirty="0">
              <a:latin typeface="ＭＳ Ｐゴシック" panose="020B0600070205080204" pitchFamily="50" charset="-128"/>
            </a:endParaRPr>
          </a:p>
        </p:txBody>
      </p:sp>
      <p:sp>
        <p:nvSpPr>
          <p:cNvPr id="29" name="순서도: 카드 28"/>
          <p:cNvSpPr/>
          <p:nvPr/>
        </p:nvSpPr>
        <p:spPr>
          <a:xfrm>
            <a:off x="5328448" y="2096146"/>
            <a:ext cx="3564030" cy="754557"/>
          </a:xfrm>
          <a:prstGeom prst="flowChartPunchedCard">
            <a:avLst/>
          </a:prstGeom>
          <a:solidFill>
            <a:srgbClr val="345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ないめんせかい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30" name="순서도: 카드 29"/>
          <p:cNvSpPr/>
          <p:nvPr/>
        </p:nvSpPr>
        <p:spPr>
          <a:xfrm>
            <a:off x="5328447" y="2997149"/>
            <a:ext cx="3564031" cy="754557"/>
          </a:xfrm>
          <a:prstGeom prst="flowChartPunchedCard">
            <a:avLst/>
          </a:prstGeom>
          <a:solidFill>
            <a:srgbClr val="2948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pc="-20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べつのせ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へんか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31" name="순서도: 카드 30"/>
          <p:cNvSpPr/>
          <p:nvPr/>
        </p:nvSpPr>
        <p:spPr>
          <a:xfrm>
            <a:off x="5359978" y="3908149"/>
            <a:ext cx="3532501" cy="754557"/>
          </a:xfrm>
          <a:prstGeom prst="flowChartPunchedCard">
            <a:avLst/>
          </a:prstGeom>
          <a:solidFill>
            <a:srgbClr val="203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ネフィリムうんどう</a:t>
            </a:r>
            <a:endParaRPr lang="en-US" altLang="ja-JP" sz="28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さくひん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32" name="순서도: 카드 31"/>
          <p:cNvSpPr/>
          <p:nvPr/>
        </p:nvSpPr>
        <p:spPr>
          <a:xfrm>
            <a:off x="5328448" y="4899096"/>
            <a:ext cx="3564032" cy="754557"/>
          </a:xfrm>
          <a:prstGeom prst="flowChartPunchedCard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れいに　つかれる　うんどう</a:t>
            </a:r>
            <a:endParaRPr lang="en-US" altLang="ja-JP" sz="24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せんそう）</a:t>
            </a:r>
            <a:endParaRPr lang="ko-KR" altLang="en-US" sz="2400" dirty="0">
              <a:latin typeface="ＭＳ Ｐゴシック" panose="020B0600070205080204" pitchFamily="50" charset="-128"/>
            </a:endParaRPr>
          </a:p>
        </p:txBody>
      </p:sp>
      <p:sp>
        <p:nvSpPr>
          <p:cNvPr id="33" name="순서도: 카드 32"/>
          <p:cNvSpPr/>
          <p:nvPr/>
        </p:nvSpPr>
        <p:spPr>
          <a:xfrm>
            <a:off x="5372472" y="5860032"/>
            <a:ext cx="3520008" cy="754557"/>
          </a:xfrm>
          <a:prstGeom prst="flowChartPunchedCard">
            <a:avLst/>
          </a:prstGeom>
          <a:solidFill>
            <a:srgbClr val="0D16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メディアで　じせだい　</a:t>
            </a:r>
            <a:endParaRPr lang="en-US" altLang="ja-JP" sz="2400" b="1" spc="-3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しょうあく</a:t>
            </a:r>
            <a:r>
              <a:rPr lang="en-US" altLang="ko-KR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ふっこう</a:t>
            </a:r>
            <a:r>
              <a:rPr lang="en-US" altLang="ko-KR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spc="-3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5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3887877045"/>
              </p:ext>
            </p:extLst>
          </p:nvPr>
        </p:nvGraphicFramePr>
        <p:xfrm>
          <a:off x="-396552" y="188640"/>
          <a:ext cx="105131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모서리가 둥근 직사각형 13"/>
          <p:cNvSpPr/>
          <p:nvPr/>
        </p:nvSpPr>
        <p:spPr>
          <a:xfrm>
            <a:off x="4067944" y="3068779"/>
            <a:ext cx="1656184" cy="108012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effectLst>
                  <a:outerShdw blurRad="762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まいにち</a:t>
            </a:r>
            <a:endParaRPr lang="ko-KR" altLang="en-US" sz="2800" b="1" dirty="0">
              <a:effectLst>
                <a:outerShdw blurRad="76200" dist="889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42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　くんれん</a:t>
            </a:r>
            <a:r>
              <a:rPr lang="ko-KR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ミッションホームと　</a:t>
            </a:r>
            <a:endParaRPr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　がっしゅく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561800" y="199804"/>
            <a:ext cx="8100734" cy="1470025"/>
          </a:xfrm>
        </p:spPr>
        <p:txBody>
          <a:bodyPr>
            <a:normAutofit fontScale="90000"/>
          </a:bodyPr>
          <a:lstStyle/>
          <a:p>
            <a:r>
              <a:rPr lang="ja-JP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r>
              <a:rPr lang="ko-KR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WITH</a:t>
            </a:r>
            <a:endParaRPr lang="ko-KR" altLang="en-US" sz="8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(3) 양평군체 B" pitchFamily="18" charset="-127"/>
            </a:endParaRP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324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16" y="1804885"/>
            <a:ext cx="2074044" cy="20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2" y="4343505"/>
            <a:ext cx="2449760" cy="2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73152"/>
            <a:ext cx="2335832" cy="2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fe.daum.net/libadmin161/AjPU/41?q=%EA%B0%80%EC%A1%B1+%EC%9D%B4%EB%AF%B8%EC%A7%80+%EA%B7%B8%EB%A6%BC&amp;re=1&#10;" title="이미지출처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876" y="0"/>
            <a:ext cx="96395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500" b="1" spc="-2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500" b="1" spc="-2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ピリピで　ルデヤに　あって</a:t>
            </a:r>
            <a:br>
              <a:rPr lang="en-US" altLang="ja-JP" sz="4500" b="1" spc="-2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500" b="1" spc="-2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ミッションホームの　こたえが　</a:t>
            </a:r>
            <a:br>
              <a:rPr lang="en-US" altLang="ja-JP" sz="4500" b="1" spc="-2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500" b="1" spc="-2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はじまりました</a:t>
            </a:r>
            <a:endParaRPr lang="ko-KR" altLang="en-US" sz="4500" b="1" spc="-2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3212975"/>
            <a:ext cx="1093862" cy="3456643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58" y="3212976"/>
            <a:ext cx="1709856" cy="3356992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2" y="2147888"/>
            <a:ext cx="5333305" cy="45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바탕화면\학원복음화\2019\10월학원복음화\42과 현장합숙\201910학원복음화42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"/>
            <a:ext cx="9144000" cy="68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450973" y="31675"/>
            <a:ext cx="8513515" cy="25202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せいれいの　みちびきを　</a:t>
            </a:r>
            <a:endParaRPr lang="en-US" altLang="ja-JP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うけて　マケドニヤに　いきました</a:t>
            </a:r>
            <a:endParaRPr lang="ko-KR" altLang="en-US" sz="3500" dirty="0">
              <a:latin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94840" y="2171724"/>
            <a:ext cx="8472674" cy="2520280"/>
          </a:xfrm>
          <a:prstGeom prst="rightArrow">
            <a:avLst/>
          </a:prstGeom>
          <a:solidFill>
            <a:srgbClr val="F4740A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ルデヤと　そのいえが　バプテスマを　</a:t>
            </a:r>
            <a:endParaRPr lang="en-US" altLang="ja-JP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うけて　パウロチームに　つかえました</a:t>
            </a:r>
            <a:endParaRPr lang="en-US" altLang="ko-KR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94840" y="4337720"/>
            <a:ext cx="8472674" cy="25202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パウロのチームは　あくれいに　</a:t>
            </a:r>
            <a:endParaRPr lang="en-US" altLang="ja-JP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つかれた　おんなどれいを　いやしました</a:t>
            </a:r>
            <a:endParaRPr lang="en-US" altLang="ko-KR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0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바탕화면\학원복음화\2019\10월학원복음화\43과 미션홈과 전도합숙\201910학원복음화43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1958"/>
            <a:ext cx="6840760" cy="48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500" b="1" spc="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5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5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テサロニケで　ヤソンに</a:t>
            </a:r>
            <a:br>
              <a:rPr lang="en-US" altLang="ja-JP" sz="45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5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あいました</a:t>
            </a:r>
            <a:endParaRPr lang="ko-KR" altLang="en-US" sz="45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277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바탕화면\학원복음화\2019\3월학원복음화\13과 오직\3월학원복음화13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"/>
            <a:ext cx="9236076" cy="68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50973" y="31675"/>
            <a:ext cx="8513515" cy="2520280"/>
          </a:xfrm>
          <a:prstGeom prst="rightArrow">
            <a:avLst/>
          </a:prstGeom>
          <a:solidFill>
            <a:srgbClr val="FFFF85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パウロチームが　テサロニケの　ユダヤじんの　かいどうに　はいって　いきました</a:t>
            </a:r>
            <a:endParaRPr lang="ko-KR" altLang="en-US" sz="3500" dirty="0">
              <a:latin typeface="ＭＳ Ｐゴシック" panose="020B0600070205080204" pitchFamily="50" charset="-128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94840" y="2171724"/>
            <a:ext cx="8472674" cy="2520280"/>
          </a:xfrm>
          <a:prstGeom prst="rightArrow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いつものように　ふくいんを　せんげんしました</a:t>
            </a:r>
            <a:endParaRPr lang="en-US" altLang="ko-KR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94840" y="4337720"/>
            <a:ext cx="8472674" cy="2520280"/>
          </a:xfrm>
          <a:prstGeom prst="rightArrow">
            <a:avLst/>
          </a:prstGeom>
          <a:solidFill>
            <a:srgbClr val="C0BC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うやまう　おおぜいの　</a:t>
            </a:r>
            <a:endParaRPr lang="en-US" altLang="ja-JP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ギリシヤじんと　きふじんたちが　しんじて</a:t>
            </a:r>
            <a:endParaRPr lang="en-US" altLang="ja-JP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パウロと　シラスに　したがいました</a:t>
            </a:r>
            <a:endParaRPr lang="en-US" altLang="ko-KR" sz="35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7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바탕화면\학원복음화\2019\9월학원복음화\38과 4과 전문교회\201909-4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500" y="-214225"/>
            <a:ext cx="10060212" cy="70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コリントで　プリスキラと</a:t>
            </a:r>
            <a:br>
              <a:rPr lang="en-US" altLang="ja-JP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500" b="1" spc="-200" dirty="0">
                <a:ln w="317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アクラふうふに　あいました</a:t>
            </a:r>
            <a:endParaRPr lang="ko-KR" altLang="en-US" sz="4500" b="1" spc="-200" dirty="0">
              <a:ln w="3175" cmpd="sng">
                <a:solidFill>
                  <a:schemeClr val="bg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107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바탕화면\학원복음화\2019\9월학원복음화\38과 4과 전문교회\201909-4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500" y="-214225"/>
            <a:ext cx="10060212" cy="70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50973" y="31675"/>
            <a:ext cx="8513515" cy="2520280"/>
          </a:xfrm>
          <a:prstGeom prst="rightArrow">
            <a:avLst/>
          </a:prstGeom>
          <a:solidFill>
            <a:srgbClr val="FF99FF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あんそくにちごとに　</a:t>
            </a:r>
            <a:endParaRPr lang="en-US" altLang="ja-JP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かいどうで　ろんじました</a:t>
            </a:r>
            <a:endParaRPr lang="ko-KR" altLang="en-US" sz="3500" dirty="0">
              <a:latin typeface="ＭＳ Ｐゴシック" panose="020B0600070205080204" pitchFamily="50" charset="-128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94840" y="2171724"/>
            <a:ext cx="8472674" cy="2520280"/>
          </a:xfrm>
          <a:prstGeom prst="rightArrow">
            <a:avLst/>
          </a:prstGeom>
          <a:solidFill>
            <a:srgbClr val="FF29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プリスキラと　アクラふうふは　アポロに　</a:t>
            </a:r>
            <a:endParaRPr lang="en-US" altLang="ja-JP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より　せいかくに　せつめい</a:t>
            </a:r>
            <a:endParaRPr lang="en-US" altLang="ja-JP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しました</a:t>
            </a:r>
            <a:endParaRPr lang="en-US" altLang="ko-KR" sz="3200" b="1" spc="-1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94840" y="4337720"/>
            <a:ext cx="8472674" cy="2520280"/>
          </a:xfrm>
          <a:prstGeom prst="rightArrow">
            <a:avLst/>
          </a:prstGeom>
          <a:solidFill>
            <a:srgbClr val="B400B4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プリスキラとアクラふうふの　いえは　</a:t>
            </a:r>
            <a:endParaRPr lang="en-US" altLang="ja-JP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コリントちいきの　ミッションホームに　</a:t>
            </a:r>
            <a:endParaRPr lang="en-US" altLang="ja-JP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なりました</a:t>
            </a:r>
            <a:endParaRPr lang="en-US" altLang="ko-KR" sz="32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2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5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45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エペソで　でしたちを　</a:t>
            </a:r>
            <a:br>
              <a:rPr lang="en-US" altLang="ja-JP" sz="45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5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べつに　たてて　くんれんさせました</a:t>
            </a:r>
            <a:endParaRPr lang="ko-KR" altLang="en-US" sz="4500" spc="-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2" descr="C:\Users\Administrator\Desktop\바탕화면\학원복음화\2019\7월학원복음화\제28과 달란트의흐름\7월 학원복음화 - 28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7524"/>
            <a:ext cx="6552728" cy="4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6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10456</TotalTime>
  <Words>327</Words>
  <Application>Microsoft Office PowerPoint</Application>
  <PresentationFormat>画面に合わせる (4:3)</PresentationFormat>
  <Paragraphs>79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  43か     5つのくんれん        ミッションホームと　でんどうがっしゅく  </vt:lpstr>
      <vt:lpstr>しゅうちゅう – WITH</vt:lpstr>
      <vt:lpstr> 1. ピリピで　ルデヤに　あって ミッションホームの　こたえが　 はじまりました</vt:lpstr>
      <vt:lpstr>PowerPoint プレゼンテーション</vt:lpstr>
      <vt:lpstr> 2. テサロニケで　ヤソンに 　あいました</vt:lpstr>
      <vt:lpstr>  </vt:lpstr>
      <vt:lpstr> 3. コリントで　プリスキラと 　アクラふうふに　あいました</vt:lpstr>
      <vt:lpstr>  </vt:lpstr>
      <vt:lpstr> 4. パウロは　エペソで　でしたちを　 　べつに　たてて　くんれんさせました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317</cp:revision>
  <dcterms:created xsi:type="dcterms:W3CDTF">2019-04-04T19:07:56Z</dcterms:created>
  <dcterms:modified xsi:type="dcterms:W3CDTF">2019-10-25T13:38:27Z</dcterms:modified>
</cp:coreProperties>
</file>