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409" r:id="rId3"/>
    <p:sldId id="410" r:id="rId4"/>
    <p:sldId id="411" r:id="rId5"/>
    <p:sldId id="274" r:id="rId6"/>
    <p:sldId id="392" r:id="rId7"/>
    <p:sldId id="393" r:id="rId8"/>
    <p:sldId id="407" r:id="rId9"/>
    <p:sldId id="408" r:id="rId10"/>
    <p:sldId id="412" r:id="rId11"/>
    <p:sldId id="413" r:id="rId12"/>
    <p:sldId id="414" r:id="rId13"/>
    <p:sldId id="415" r:id="rId14"/>
    <p:sldId id="416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E00"/>
    <a:srgbClr val="9ED600"/>
    <a:srgbClr val="A4DE00"/>
    <a:srgbClr val="B0EE00"/>
    <a:srgbClr val="E4FF97"/>
    <a:srgbClr val="C3FF19"/>
    <a:srgbClr val="CCFF33"/>
    <a:srgbClr val="CCECFF"/>
    <a:srgbClr val="512603"/>
    <a:srgbClr val="5C2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36" autoAdjust="0"/>
    <p:restoredTop sz="94964" autoAdjust="0"/>
  </p:normalViewPr>
  <p:slideViewPr>
    <p:cSldViewPr>
      <p:cViewPr varScale="1">
        <p:scale>
          <a:sx n="53" d="100"/>
          <a:sy n="53" d="100"/>
        </p:scale>
        <p:origin x="4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123DE-984D-4CC6-83EA-43BAA1125098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0DCB43E4-13D1-4E1E-9E66-F81A87A469B5}">
      <dgm:prSet custT="1"/>
      <dgm:spPr/>
      <dgm:t>
        <a:bodyPr/>
        <a:lstStyle/>
        <a:p>
          <a:pPr rtl="0" latinLnBrk="1"/>
          <a:r>
            <a:rPr lang="ja-JP" altLang="en-US" sz="4000" b="1" dirty="0"/>
            <a:t>せいしんびょう</a:t>
          </a:r>
          <a:br>
            <a:rPr lang="en-US" sz="4000" b="1" dirty="0"/>
          </a:br>
          <a:r>
            <a:rPr lang="ja-JP" altLang="en-US" sz="4000" b="1" dirty="0"/>
            <a:t>うつびょう</a:t>
          </a:r>
          <a:br>
            <a:rPr lang="en-US" sz="4000" b="1" dirty="0"/>
          </a:br>
          <a:r>
            <a:rPr lang="ja-JP" altLang="en-US" sz="4000" b="1" dirty="0"/>
            <a:t>こころのびょうき</a:t>
          </a:r>
          <a:br>
            <a:rPr lang="en-US" sz="4000" b="1" dirty="0"/>
          </a:br>
          <a:r>
            <a:rPr lang="ja-JP" altLang="en-US" sz="4000" b="1" dirty="0"/>
            <a:t>にくたい</a:t>
          </a:r>
          <a:br>
            <a:rPr lang="en-US" sz="4000" b="1" dirty="0"/>
          </a:br>
          <a:r>
            <a:rPr lang="ja-JP" altLang="en-US" sz="4000" b="1" dirty="0"/>
            <a:t>ガン</a:t>
          </a:r>
          <a:endParaRPr lang="ko-KR" sz="4000" dirty="0"/>
        </a:p>
      </dgm:t>
    </dgm:pt>
    <dgm:pt modelId="{691004E8-D477-4A64-B0E5-6126E4BF8185}" type="parTrans" cxnId="{019EFC00-4CB1-4954-A383-58933285FDA8}">
      <dgm:prSet/>
      <dgm:spPr/>
      <dgm:t>
        <a:bodyPr/>
        <a:lstStyle/>
        <a:p>
          <a:pPr latinLnBrk="1"/>
          <a:endParaRPr lang="ko-KR" altLang="en-US"/>
        </a:p>
      </dgm:t>
    </dgm:pt>
    <dgm:pt modelId="{D7C50B53-07AD-4755-8E6B-A04D97E7B267}" type="sibTrans" cxnId="{019EFC00-4CB1-4954-A383-58933285FDA8}">
      <dgm:prSet/>
      <dgm:spPr/>
      <dgm:t>
        <a:bodyPr/>
        <a:lstStyle/>
        <a:p>
          <a:pPr latinLnBrk="1"/>
          <a:endParaRPr lang="ko-KR" altLang="en-US"/>
        </a:p>
      </dgm:t>
    </dgm:pt>
    <dgm:pt modelId="{4B60F72E-B046-44B8-A884-57C5005A7166}" type="pres">
      <dgm:prSet presAssocID="{D2C123DE-984D-4CC6-83EA-43BAA1125098}" presName="CompostProcess" presStyleCnt="0">
        <dgm:presLayoutVars>
          <dgm:dir/>
          <dgm:resizeHandles val="exact"/>
        </dgm:presLayoutVars>
      </dgm:prSet>
      <dgm:spPr/>
    </dgm:pt>
    <dgm:pt modelId="{ED05CC47-09BC-4BE0-AB9B-5D07B324E3B5}" type="pres">
      <dgm:prSet presAssocID="{D2C123DE-984D-4CC6-83EA-43BAA1125098}" presName="arrow" presStyleLbl="bgShp" presStyleIdx="0" presStyleCnt="1"/>
      <dgm:spPr/>
    </dgm:pt>
    <dgm:pt modelId="{45244372-FB8F-4E23-8839-A8DA7A6187F1}" type="pres">
      <dgm:prSet presAssocID="{D2C123DE-984D-4CC6-83EA-43BAA1125098}" presName="linearProcess" presStyleCnt="0"/>
      <dgm:spPr/>
    </dgm:pt>
    <dgm:pt modelId="{D04C81E0-D899-4DAF-BE5C-33BD3DAF419B}" type="pres">
      <dgm:prSet presAssocID="{0DCB43E4-13D1-4E1E-9E66-F81A87A469B5}" presName="textNode" presStyleLbl="node1" presStyleIdx="0" presStyleCnt="1" custScaleX="109094" custScaleY="206689" custLinFactNeighborX="-3237" custLinFactNeighborY="-2163">
        <dgm:presLayoutVars>
          <dgm:bulletEnabled val="1"/>
        </dgm:presLayoutVars>
      </dgm:prSet>
      <dgm:spPr/>
    </dgm:pt>
  </dgm:ptLst>
  <dgm:cxnLst>
    <dgm:cxn modelId="{019EFC00-4CB1-4954-A383-58933285FDA8}" srcId="{D2C123DE-984D-4CC6-83EA-43BAA1125098}" destId="{0DCB43E4-13D1-4E1E-9E66-F81A87A469B5}" srcOrd="0" destOrd="0" parTransId="{691004E8-D477-4A64-B0E5-6126E4BF8185}" sibTransId="{D7C50B53-07AD-4755-8E6B-A04D97E7B267}"/>
    <dgm:cxn modelId="{0F80B75E-F61C-4181-97EB-59FA59BA2FED}" type="presOf" srcId="{0DCB43E4-13D1-4E1E-9E66-F81A87A469B5}" destId="{D04C81E0-D899-4DAF-BE5C-33BD3DAF419B}" srcOrd="0" destOrd="0" presId="urn:microsoft.com/office/officeart/2005/8/layout/hProcess9"/>
    <dgm:cxn modelId="{2311A360-5295-4188-AF44-63629242C4CA}" type="presOf" srcId="{D2C123DE-984D-4CC6-83EA-43BAA1125098}" destId="{4B60F72E-B046-44B8-A884-57C5005A7166}" srcOrd="0" destOrd="0" presId="urn:microsoft.com/office/officeart/2005/8/layout/hProcess9"/>
    <dgm:cxn modelId="{81DAF522-8069-4E10-9189-BE7415437112}" type="presParOf" srcId="{4B60F72E-B046-44B8-A884-57C5005A7166}" destId="{ED05CC47-09BC-4BE0-AB9B-5D07B324E3B5}" srcOrd="0" destOrd="0" presId="urn:microsoft.com/office/officeart/2005/8/layout/hProcess9"/>
    <dgm:cxn modelId="{01A1AEBF-2226-4D86-910A-2F5321652703}" type="presParOf" srcId="{4B60F72E-B046-44B8-A884-57C5005A7166}" destId="{45244372-FB8F-4E23-8839-A8DA7A6187F1}" srcOrd="1" destOrd="0" presId="urn:microsoft.com/office/officeart/2005/8/layout/hProcess9"/>
    <dgm:cxn modelId="{ECD1A041-4A7F-48E4-A95F-80FC007EDA46}" type="presParOf" srcId="{45244372-FB8F-4E23-8839-A8DA7A6187F1}" destId="{D04C81E0-D899-4DAF-BE5C-33BD3DAF419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E8B65-A34E-4BF5-978F-7D652F2662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6344303-DDC8-4231-8C28-B82231F703EC}">
      <dgm:prSet custT="1"/>
      <dgm:spPr/>
      <dgm:t>
        <a:bodyPr/>
        <a:lstStyle/>
        <a:p>
          <a:pPr rtl="0" latinLnBrk="1"/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めんえきりょく　ふそく</a:t>
          </a:r>
          <a:br>
            <a: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さんそ　ふそく</a:t>
          </a:r>
          <a:br>
            <a: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れいりょく　ふそく</a:t>
          </a:r>
          <a:endParaRPr lang="ko-KR" sz="3200" dirty="0">
            <a:ln>
              <a:solidFill>
                <a:srgbClr val="FF0000"/>
              </a:solidFill>
            </a:ln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51349-A509-48E1-9937-C8FC96363E7F}" type="parTrans" cxnId="{93A5B7E8-1AE9-437B-999B-B79AA6E51406}">
      <dgm:prSet/>
      <dgm:spPr/>
      <dgm:t>
        <a:bodyPr/>
        <a:lstStyle/>
        <a:p>
          <a:pPr latinLnBrk="1"/>
          <a:endParaRPr lang="ko-KR" altLang="en-US"/>
        </a:p>
      </dgm:t>
    </dgm:pt>
    <dgm:pt modelId="{CBB9EBDF-5D12-497E-BE02-B1B931A1EF9E}" type="sibTrans" cxnId="{93A5B7E8-1AE9-437B-999B-B79AA6E51406}">
      <dgm:prSet/>
      <dgm:spPr/>
      <dgm:t>
        <a:bodyPr/>
        <a:lstStyle/>
        <a:p>
          <a:pPr latinLnBrk="1"/>
          <a:endParaRPr lang="ko-KR" altLang="en-US"/>
        </a:p>
      </dgm:t>
    </dgm:pt>
    <dgm:pt modelId="{578467BE-56CE-4C0C-8A9A-135EEE4418DA}" type="pres">
      <dgm:prSet presAssocID="{5D3E8B65-A34E-4BF5-978F-7D652F2662EE}" presName="compositeShape" presStyleCnt="0">
        <dgm:presLayoutVars>
          <dgm:chMax val="7"/>
          <dgm:dir/>
          <dgm:resizeHandles val="exact"/>
        </dgm:presLayoutVars>
      </dgm:prSet>
      <dgm:spPr/>
    </dgm:pt>
    <dgm:pt modelId="{8ADFFEA1-1D49-476D-9EAB-2C1654F62335}" type="pres">
      <dgm:prSet presAssocID="{96344303-DDC8-4231-8C28-B82231F703EC}" presName="circ1TxSh" presStyleLbl="vennNode1" presStyleIdx="0" presStyleCnt="1" custLinFactNeighborX="1390"/>
      <dgm:spPr/>
    </dgm:pt>
  </dgm:ptLst>
  <dgm:cxnLst>
    <dgm:cxn modelId="{A8E64B36-8853-40B4-97BF-D4E5250AFE62}" type="presOf" srcId="{5D3E8B65-A34E-4BF5-978F-7D652F2662EE}" destId="{578467BE-56CE-4C0C-8A9A-135EEE4418DA}" srcOrd="0" destOrd="0" presId="urn:microsoft.com/office/officeart/2005/8/layout/venn1"/>
    <dgm:cxn modelId="{E8D8CA90-5F45-47FA-B82F-947E9B1050C6}" type="presOf" srcId="{96344303-DDC8-4231-8C28-B82231F703EC}" destId="{8ADFFEA1-1D49-476D-9EAB-2C1654F62335}" srcOrd="0" destOrd="0" presId="urn:microsoft.com/office/officeart/2005/8/layout/venn1"/>
    <dgm:cxn modelId="{93A5B7E8-1AE9-437B-999B-B79AA6E51406}" srcId="{5D3E8B65-A34E-4BF5-978F-7D652F2662EE}" destId="{96344303-DDC8-4231-8C28-B82231F703EC}" srcOrd="0" destOrd="0" parTransId="{21451349-A509-48E1-9937-C8FC96363E7F}" sibTransId="{CBB9EBDF-5D12-497E-BE02-B1B931A1EF9E}"/>
    <dgm:cxn modelId="{F72E7221-E748-41AA-8D8C-C2AA94AC5F63}" type="presParOf" srcId="{578467BE-56CE-4C0C-8A9A-135EEE4418DA}" destId="{8ADFFEA1-1D49-476D-9EAB-2C1654F623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A07B6-A9FC-4145-BB96-66D53E64A7FE}" type="doc">
      <dgm:prSet loTypeId="urn:microsoft.com/office/officeart/2005/8/layout/radial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0A7E1A8-47D1-480D-94ED-F98836F3D115}">
      <dgm:prSet custT="1"/>
      <dgm:spPr/>
      <dgm:t>
        <a:bodyPr/>
        <a:lstStyle/>
        <a:p>
          <a:pPr rtl="0" latinLnBrk="1"/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さんみいったい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76729D07-94FB-4E4A-AB59-4C11E9AE18AD}" type="parTrans" cxnId="{20D94692-D1E9-45A5-95EA-2EF676F73EA8}">
      <dgm:prSet/>
      <dgm:spPr/>
      <dgm:t>
        <a:bodyPr/>
        <a:lstStyle/>
        <a:p>
          <a:pPr latinLnBrk="1"/>
          <a:endParaRPr lang="ko-KR" altLang="en-US"/>
        </a:p>
      </dgm:t>
    </dgm:pt>
    <dgm:pt modelId="{558B4FF1-81A6-4829-B73D-E4D5FCD4F4DA}" type="sibTrans" cxnId="{20D94692-D1E9-45A5-95EA-2EF676F73EA8}">
      <dgm:prSet/>
      <dgm:spPr/>
      <dgm:t>
        <a:bodyPr/>
        <a:lstStyle/>
        <a:p>
          <a:pPr latinLnBrk="1"/>
          <a:endParaRPr lang="ko-KR" altLang="en-US"/>
        </a:p>
      </dgm:t>
    </dgm:pt>
    <dgm:pt modelId="{9B4E1F8C-6134-4084-9553-0845ED427AC0}">
      <dgm:prSet custT="1"/>
      <dgm:spPr/>
      <dgm:t>
        <a:bodyPr/>
        <a:lstStyle/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てんのみくに　</a:t>
          </a:r>
          <a:endParaRPr lang="en-US" altLang="ja-JP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みつかい</a:t>
          </a:r>
          <a:endParaRPr lang="ko-KR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CE1DA136-B8BB-4B21-8797-E3ADB76F4813}" type="parTrans" cxnId="{B88A49CA-40EB-40D7-9062-669E33BC37A9}">
      <dgm:prSet/>
      <dgm:spPr/>
      <dgm:t>
        <a:bodyPr/>
        <a:lstStyle/>
        <a:p>
          <a:pPr latinLnBrk="1"/>
          <a:endParaRPr lang="ko-KR" altLang="en-US"/>
        </a:p>
      </dgm:t>
    </dgm:pt>
    <dgm:pt modelId="{8A60E71F-F998-4F27-BD74-1C99E3281A41}" type="sibTrans" cxnId="{B88A49CA-40EB-40D7-9062-669E33BC37A9}">
      <dgm:prSet/>
      <dgm:spPr/>
      <dgm:t>
        <a:bodyPr/>
        <a:lstStyle/>
        <a:p>
          <a:pPr latinLnBrk="1"/>
          <a:endParaRPr lang="ko-KR" altLang="en-US"/>
        </a:p>
      </dgm:t>
    </dgm:pt>
    <dgm:pt modelId="{CA003058-895B-49EE-B8F2-61862B18FC4C}">
      <dgm:prSet custT="1"/>
      <dgm:spPr/>
      <dgm:t>
        <a:bodyPr/>
        <a:lstStyle/>
        <a:p>
          <a:pPr rtl="0" latinLnBrk="1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5</a:t>
          </a:r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つの</a:t>
          </a:r>
          <a:endParaRPr lang="en-US" altLang="ja-JP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ちから</a:t>
          </a:r>
          <a:endParaRPr lang="ko-K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8BD2D409-3AA5-4CFC-B1D0-256CD62BD40A}" type="parTrans" cxnId="{85BE130C-AD11-4838-8CD6-53356989D119}">
      <dgm:prSet/>
      <dgm:spPr/>
      <dgm:t>
        <a:bodyPr/>
        <a:lstStyle/>
        <a:p>
          <a:pPr latinLnBrk="1"/>
          <a:endParaRPr lang="ko-KR" altLang="en-US"/>
        </a:p>
      </dgm:t>
    </dgm:pt>
    <dgm:pt modelId="{A41D2BF9-2707-4F73-847E-D5E8F7817893}" type="sibTrans" cxnId="{85BE130C-AD11-4838-8CD6-53356989D119}">
      <dgm:prSet/>
      <dgm:spPr/>
      <dgm:t>
        <a:bodyPr/>
        <a:lstStyle/>
        <a:p>
          <a:pPr latinLnBrk="1"/>
          <a:endParaRPr lang="ko-KR" altLang="en-US"/>
        </a:p>
      </dgm:t>
    </dgm:pt>
    <dgm:pt modelId="{D27F9D41-1C19-4545-ABB4-61B8321918B9}">
      <dgm:prSet custT="1"/>
      <dgm:spPr/>
      <dgm:t>
        <a:bodyPr/>
        <a:lstStyle/>
        <a:p>
          <a:pPr rtl="0" latinLnBrk="1"/>
          <a:r>
            <a: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のう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F7BF7DC7-DB36-4265-B30F-6F814F59F463}" type="parTrans" cxnId="{8C8F04E9-70B4-4412-9DC9-D383093BAED5}">
      <dgm:prSet/>
      <dgm:spPr/>
      <dgm:t>
        <a:bodyPr/>
        <a:lstStyle/>
        <a:p>
          <a:pPr latinLnBrk="1"/>
          <a:endParaRPr lang="ko-KR" altLang="en-US"/>
        </a:p>
      </dgm:t>
    </dgm:pt>
    <dgm:pt modelId="{6C688AA1-2923-46B1-9471-7D46A85DA5F0}" type="sibTrans" cxnId="{8C8F04E9-70B4-4412-9DC9-D383093BAED5}">
      <dgm:prSet/>
      <dgm:spPr/>
      <dgm:t>
        <a:bodyPr/>
        <a:lstStyle/>
        <a:p>
          <a:pPr latinLnBrk="1"/>
          <a:endParaRPr lang="ko-KR" altLang="en-US"/>
        </a:p>
      </dgm:t>
    </dgm:pt>
    <dgm:pt modelId="{B82A565E-73F2-4B1B-88B2-162D550E6196}">
      <dgm:prSet custT="1"/>
      <dgm:spPr/>
      <dgm:t>
        <a:bodyPr/>
        <a:lstStyle/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けんい</a:t>
          </a:r>
          <a:endParaRPr lang="en-US" altLang="ja-JP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(</a:t>
          </a:r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じごく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,</a:t>
          </a:r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サタン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)</a:t>
          </a:r>
          <a:endParaRPr lang="ko-KR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D0EC893D-F630-4719-9462-76AFFAF57217}" type="parTrans" cxnId="{FFA6B6FC-CDFB-4BEF-9C78-8B91839AFCC6}">
      <dgm:prSet/>
      <dgm:spPr/>
      <dgm:t>
        <a:bodyPr/>
        <a:lstStyle/>
        <a:p>
          <a:endParaRPr kumimoji="1" lang="ja-JP" altLang="en-US"/>
        </a:p>
      </dgm:t>
    </dgm:pt>
    <dgm:pt modelId="{2D4E5826-CEEB-40C1-AB3D-7D0624B47DAE}" type="sibTrans" cxnId="{FFA6B6FC-CDFB-4BEF-9C78-8B91839AFCC6}">
      <dgm:prSet/>
      <dgm:spPr/>
      <dgm:t>
        <a:bodyPr/>
        <a:lstStyle/>
        <a:p>
          <a:endParaRPr kumimoji="1" lang="ja-JP" altLang="en-US"/>
        </a:p>
      </dgm:t>
    </dgm:pt>
    <dgm:pt modelId="{055BB300-E773-4812-BB72-CCE14068508F}" type="pres">
      <dgm:prSet presAssocID="{C32A07B6-A9FC-4145-BB96-66D53E64A7F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03FEBC3-1A75-4BA2-B9FA-0F1949EF11EF}" type="pres">
      <dgm:prSet presAssocID="{C32A07B6-A9FC-4145-BB96-66D53E64A7FE}" presName="cycle" presStyleCnt="0"/>
      <dgm:spPr/>
    </dgm:pt>
    <dgm:pt modelId="{896EF467-B918-4D48-9271-E003B4DDA130}" type="pres">
      <dgm:prSet presAssocID="{C32A07B6-A9FC-4145-BB96-66D53E64A7FE}" presName="centerShape" presStyleCnt="0"/>
      <dgm:spPr/>
    </dgm:pt>
    <dgm:pt modelId="{FC598737-8E77-44C9-BAB3-60E93334D70D}" type="pres">
      <dgm:prSet presAssocID="{C32A07B6-A9FC-4145-BB96-66D53E64A7FE}" presName="connSite" presStyleLbl="node1" presStyleIdx="0" presStyleCnt="6"/>
      <dgm:spPr/>
    </dgm:pt>
    <dgm:pt modelId="{28681384-4890-4BAE-AA55-64A31A9CED16}" type="pres">
      <dgm:prSet presAssocID="{C32A07B6-A9FC-4145-BB96-66D53E64A7FE}" presName="visible" presStyleLbl="node1" presStyleIdx="0" presStyleCnt="6"/>
      <dgm:spPr/>
    </dgm:pt>
    <dgm:pt modelId="{E489255E-775A-4C57-87A3-5DD0F4DED321}" type="pres">
      <dgm:prSet presAssocID="{76729D07-94FB-4E4A-AB59-4C11E9AE18AD}" presName="Name25" presStyleLbl="parChTrans1D1" presStyleIdx="0" presStyleCnt="5"/>
      <dgm:spPr/>
    </dgm:pt>
    <dgm:pt modelId="{DD3FEB18-45F5-41D4-801D-ECD05540174B}" type="pres">
      <dgm:prSet presAssocID="{D0A7E1A8-47D1-480D-94ED-F98836F3D115}" presName="node" presStyleCnt="0"/>
      <dgm:spPr/>
    </dgm:pt>
    <dgm:pt modelId="{6A45A52D-EFAD-4F2F-AEDE-F27A2AE29EAD}" type="pres">
      <dgm:prSet presAssocID="{D0A7E1A8-47D1-480D-94ED-F98836F3D115}" presName="parentNode" presStyleLbl="node1" presStyleIdx="1" presStyleCnt="6" custScaleX="159366" custScaleY="83125">
        <dgm:presLayoutVars>
          <dgm:chMax val="1"/>
          <dgm:bulletEnabled val="1"/>
        </dgm:presLayoutVars>
      </dgm:prSet>
      <dgm:spPr/>
    </dgm:pt>
    <dgm:pt modelId="{60DF8DF4-6B76-44F5-B4F8-99AB1F1C869A}" type="pres">
      <dgm:prSet presAssocID="{D0A7E1A8-47D1-480D-94ED-F98836F3D115}" presName="childNode" presStyleLbl="revTx" presStyleIdx="0" presStyleCnt="0">
        <dgm:presLayoutVars>
          <dgm:bulletEnabled val="1"/>
        </dgm:presLayoutVars>
      </dgm:prSet>
      <dgm:spPr/>
    </dgm:pt>
    <dgm:pt modelId="{C0D63967-502A-45E7-BD16-9A547A50A116}" type="pres">
      <dgm:prSet presAssocID="{CE1DA136-B8BB-4B21-8797-E3ADB76F4813}" presName="Name25" presStyleLbl="parChTrans1D1" presStyleIdx="1" presStyleCnt="5"/>
      <dgm:spPr/>
    </dgm:pt>
    <dgm:pt modelId="{F7D930D5-664E-46BF-B5CA-F4DEDC4FF97E}" type="pres">
      <dgm:prSet presAssocID="{9B4E1F8C-6134-4084-9553-0845ED427AC0}" presName="node" presStyleCnt="0"/>
      <dgm:spPr/>
    </dgm:pt>
    <dgm:pt modelId="{BB593D61-5FAB-4D8D-A88F-2A9F8449AC26}" type="pres">
      <dgm:prSet presAssocID="{9B4E1F8C-6134-4084-9553-0845ED427AC0}" presName="parentNode" presStyleLbl="node1" presStyleIdx="2" presStyleCnt="6" custScaleX="257414" custScaleY="77775">
        <dgm:presLayoutVars>
          <dgm:chMax val="1"/>
          <dgm:bulletEnabled val="1"/>
        </dgm:presLayoutVars>
      </dgm:prSet>
      <dgm:spPr/>
    </dgm:pt>
    <dgm:pt modelId="{726E1706-32BD-40CC-B830-12B132CAB75E}" type="pres">
      <dgm:prSet presAssocID="{9B4E1F8C-6134-4084-9553-0845ED427AC0}" presName="childNode" presStyleLbl="revTx" presStyleIdx="0" presStyleCnt="0">
        <dgm:presLayoutVars>
          <dgm:bulletEnabled val="1"/>
        </dgm:presLayoutVars>
      </dgm:prSet>
      <dgm:spPr/>
    </dgm:pt>
    <dgm:pt modelId="{D7B90E35-C763-4784-ADEA-57134F3ADCE9}" type="pres">
      <dgm:prSet presAssocID="{D0EC893D-F630-4719-9462-76AFFAF57217}" presName="Name25" presStyleLbl="parChTrans1D1" presStyleIdx="2" presStyleCnt="5"/>
      <dgm:spPr/>
    </dgm:pt>
    <dgm:pt modelId="{9EE317F3-E769-4A27-AA0C-FC7E4E10F8EE}" type="pres">
      <dgm:prSet presAssocID="{B82A565E-73F2-4B1B-88B2-162D550E6196}" presName="node" presStyleCnt="0"/>
      <dgm:spPr/>
    </dgm:pt>
    <dgm:pt modelId="{C9509388-92BE-47C0-9D88-6F03C6E59576}" type="pres">
      <dgm:prSet presAssocID="{B82A565E-73F2-4B1B-88B2-162D550E6196}" presName="parentNode" presStyleLbl="node1" presStyleIdx="3" presStyleCnt="6" custScaleX="227434">
        <dgm:presLayoutVars>
          <dgm:chMax val="1"/>
          <dgm:bulletEnabled val="1"/>
        </dgm:presLayoutVars>
      </dgm:prSet>
      <dgm:spPr/>
    </dgm:pt>
    <dgm:pt modelId="{FB0C5773-AAF8-4387-A080-AEE340D08164}" type="pres">
      <dgm:prSet presAssocID="{B82A565E-73F2-4B1B-88B2-162D550E6196}" presName="childNode" presStyleLbl="revTx" presStyleIdx="0" presStyleCnt="0">
        <dgm:presLayoutVars>
          <dgm:bulletEnabled val="1"/>
        </dgm:presLayoutVars>
      </dgm:prSet>
      <dgm:spPr/>
    </dgm:pt>
    <dgm:pt modelId="{8D240A4D-A36E-48B3-9EE3-00185C6A3BC5}" type="pres">
      <dgm:prSet presAssocID="{8BD2D409-3AA5-4CFC-B1D0-256CD62BD40A}" presName="Name25" presStyleLbl="parChTrans1D1" presStyleIdx="3" presStyleCnt="5"/>
      <dgm:spPr/>
    </dgm:pt>
    <dgm:pt modelId="{7051847F-B0E9-42DD-8609-E13FC3954F25}" type="pres">
      <dgm:prSet presAssocID="{CA003058-895B-49EE-B8F2-61862B18FC4C}" presName="node" presStyleCnt="0"/>
      <dgm:spPr/>
    </dgm:pt>
    <dgm:pt modelId="{FE16831A-7C94-48D1-B81E-C7F2DDA2256A}" type="pres">
      <dgm:prSet presAssocID="{CA003058-895B-49EE-B8F2-61862B18FC4C}" presName="parentNode" presStyleLbl="node1" presStyleIdx="4" presStyleCnt="6" custScaleX="160789" custScaleY="86907">
        <dgm:presLayoutVars>
          <dgm:chMax val="1"/>
          <dgm:bulletEnabled val="1"/>
        </dgm:presLayoutVars>
      </dgm:prSet>
      <dgm:spPr/>
    </dgm:pt>
    <dgm:pt modelId="{947DB6BF-C552-48E3-9552-9532C5B1641C}" type="pres">
      <dgm:prSet presAssocID="{CA003058-895B-49EE-B8F2-61862B18FC4C}" presName="childNode" presStyleLbl="revTx" presStyleIdx="0" presStyleCnt="0">
        <dgm:presLayoutVars>
          <dgm:bulletEnabled val="1"/>
        </dgm:presLayoutVars>
      </dgm:prSet>
      <dgm:spPr/>
    </dgm:pt>
    <dgm:pt modelId="{609F6A24-6E35-4A4B-9D3C-8B6240935E12}" type="pres">
      <dgm:prSet presAssocID="{F7BF7DC7-DB36-4265-B30F-6F814F59F463}" presName="Name25" presStyleLbl="parChTrans1D1" presStyleIdx="4" presStyleCnt="5"/>
      <dgm:spPr/>
    </dgm:pt>
    <dgm:pt modelId="{2BA335D0-52CD-4EAC-9E36-0D6E3C93905F}" type="pres">
      <dgm:prSet presAssocID="{D27F9D41-1C19-4545-ABB4-61B8321918B9}" presName="node" presStyleCnt="0"/>
      <dgm:spPr/>
    </dgm:pt>
    <dgm:pt modelId="{EEF3945F-7455-4384-9F8D-1754C6AE3B93}" type="pres">
      <dgm:prSet presAssocID="{D27F9D41-1C19-4545-ABB4-61B8321918B9}" presName="parentNode" presStyleLbl="node1" presStyleIdx="5" presStyleCnt="6" custScaleX="171732" custScaleY="75975">
        <dgm:presLayoutVars>
          <dgm:chMax val="1"/>
          <dgm:bulletEnabled val="1"/>
        </dgm:presLayoutVars>
      </dgm:prSet>
      <dgm:spPr/>
    </dgm:pt>
    <dgm:pt modelId="{0CA92BDD-B68E-4969-8372-2FFACA1A42FC}" type="pres">
      <dgm:prSet presAssocID="{D27F9D41-1C19-4545-ABB4-61B8321918B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AF32D02-5657-4E79-8457-E595C3DCCE2D}" type="presOf" srcId="{D27F9D41-1C19-4545-ABB4-61B8321918B9}" destId="{EEF3945F-7455-4384-9F8D-1754C6AE3B93}" srcOrd="0" destOrd="0" presId="urn:microsoft.com/office/officeart/2005/8/layout/radial2"/>
    <dgm:cxn modelId="{85BE130C-AD11-4838-8CD6-53356989D119}" srcId="{C32A07B6-A9FC-4145-BB96-66D53E64A7FE}" destId="{CA003058-895B-49EE-B8F2-61862B18FC4C}" srcOrd="3" destOrd="0" parTransId="{8BD2D409-3AA5-4CFC-B1D0-256CD62BD40A}" sibTransId="{A41D2BF9-2707-4F73-847E-D5E8F7817893}"/>
    <dgm:cxn modelId="{F0799718-5A54-42CC-8A05-69E19004DC90}" type="presOf" srcId="{9B4E1F8C-6134-4084-9553-0845ED427AC0}" destId="{BB593D61-5FAB-4D8D-A88F-2A9F8449AC26}" srcOrd="0" destOrd="0" presId="urn:microsoft.com/office/officeart/2005/8/layout/radial2"/>
    <dgm:cxn modelId="{718C0739-0F93-41B2-B5CA-6EA6CADFA764}" type="presOf" srcId="{8BD2D409-3AA5-4CFC-B1D0-256CD62BD40A}" destId="{8D240A4D-A36E-48B3-9EE3-00185C6A3BC5}" srcOrd="0" destOrd="0" presId="urn:microsoft.com/office/officeart/2005/8/layout/radial2"/>
    <dgm:cxn modelId="{29AFA13A-E059-4231-A1E7-D43EC436614D}" type="presOf" srcId="{76729D07-94FB-4E4A-AB59-4C11E9AE18AD}" destId="{E489255E-775A-4C57-87A3-5DD0F4DED321}" srcOrd="0" destOrd="0" presId="urn:microsoft.com/office/officeart/2005/8/layout/radial2"/>
    <dgm:cxn modelId="{A9211A42-5161-4DAC-A80A-3E1113049A2E}" type="presOf" srcId="{CA003058-895B-49EE-B8F2-61862B18FC4C}" destId="{FE16831A-7C94-48D1-B81E-C7F2DDA2256A}" srcOrd="0" destOrd="0" presId="urn:microsoft.com/office/officeart/2005/8/layout/radial2"/>
    <dgm:cxn modelId="{D2D49A6F-5552-411D-A660-B6F837D9C882}" type="presOf" srcId="{B82A565E-73F2-4B1B-88B2-162D550E6196}" destId="{C9509388-92BE-47C0-9D88-6F03C6E59576}" srcOrd="0" destOrd="0" presId="urn:microsoft.com/office/officeart/2005/8/layout/radial2"/>
    <dgm:cxn modelId="{7159488E-492E-48EA-BB90-BCDCB4D53F88}" type="presOf" srcId="{C32A07B6-A9FC-4145-BB96-66D53E64A7FE}" destId="{055BB300-E773-4812-BB72-CCE14068508F}" srcOrd="0" destOrd="0" presId="urn:microsoft.com/office/officeart/2005/8/layout/radial2"/>
    <dgm:cxn modelId="{20D94692-D1E9-45A5-95EA-2EF676F73EA8}" srcId="{C32A07B6-A9FC-4145-BB96-66D53E64A7FE}" destId="{D0A7E1A8-47D1-480D-94ED-F98836F3D115}" srcOrd="0" destOrd="0" parTransId="{76729D07-94FB-4E4A-AB59-4C11E9AE18AD}" sibTransId="{558B4FF1-81A6-4829-B73D-E4D5FCD4F4DA}"/>
    <dgm:cxn modelId="{FC551ABE-951C-48EA-BE92-F9BADC8A2268}" type="presOf" srcId="{D0EC893D-F630-4719-9462-76AFFAF57217}" destId="{D7B90E35-C763-4784-ADEA-57134F3ADCE9}" srcOrd="0" destOrd="0" presId="urn:microsoft.com/office/officeart/2005/8/layout/radial2"/>
    <dgm:cxn modelId="{CBCED4C8-330D-4919-83EB-F1D374EFECEA}" type="presOf" srcId="{CE1DA136-B8BB-4B21-8797-E3ADB76F4813}" destId="{C0D63967-502A-45E7-BD16-9A547A50A116}" srcOrd="0" destOrd="0" presId="urn:microsoft.com/office/officeart/2005/8/layout/radial2"/>
    <dgm:cxn modelId="{B88A49CA-40EB-40D7-9062-669E33BC37A9}" srcId="{C32A07B6-A9FC-4145-BB96-66D53E64A7FE}" destId="{9B4E1F8C-6134-4084-9553-0845ED427AC0}" srcOrd="1" destOrd="0" parTransId="{CE1DA136-B8BB-4B21-8797-E3ADB76F4813}" sibTransId="{8A60E71F-F998-4F27-BD74-1C99E3281A41}"/>
    <dgm:cxn modelId="{CE1C1FDF-B4EF-48F5-9A4F-549ACB255218}" type="presOf" srcId="{D0A7E1A8-47D1-480D-94ED-F98836F3D115}" destId="{6A45A52D-EFAD-4F2F-AEDE-F27A2AE29EAD}" srcOrd="0" destOrd="0" presId="urn:microsoft.com/office/officeart/2005/8/layout/radial2"/>
    <dgm:cxn modelId="{81FDC5E7-0044-4E7A-A25C-6B8D60BC6088}" type="presOf" srcId="{F7BF7DC7-DB36-4265-B30F-6F814F59F463}" destId="{609F6A24-6E35-4A4B-9D3C-8B6240935E12}" srcOrd="0" destOrd="0" presId="urn:microsoft.com/office/officeart/2005/8/layout/radial2"/>
    <dgm:cxn modelId="{8C8F04E9-70B4-4412-9DC9-D383093BAED5}" srcId="{C32A07B6-A9FC-4145-BB96-66D53E64A7FE}" destId="{D27F9D41-1C19-4545-ABB4-61B8321918B9}" srcOrd="4" destOrd="0" parTransId="{F7BF7DC7-DB36-4265-B30F-6F814F59F463}" sibTransId="{6C688AA1-2923-46B1-9471-7D46A85DA5F0}"/>
    <dgm:cxn modelId="{FFA6B6FC-CDFB-4BEF-9C78-8B91839AFCC6}" srcId="{C32A07B6-A9FC-4145-BB96-66D53E64A7FE}" destId="{B82A565E-73F2-4B1B-88B2-162D550E6196}" srcOrd="2" destOrd="0" parTransId="{D0EC893D-F630-4719-9462-76AFFAF57217}" sibTransId="{2D4E5826-CEEB-40C1-AB3D-7D0624B47DAE}"/>
    <dgm:cxn modelId="{77DF7CEF-6B54-4DF3-831B-1E3E2E636D96}" type="presParOf" srcId="{055BB300-E773-4812-BB72-CCE14068508F}" destId="{703FEBC3-1A75-4BA2-B9FA-0F1949EF11EF}" srcOrd="0" destOrd="0" presId="urn:microsoft.com/office/officeart/2005/8/layout/radial2"/>
    <dgm:cxn modelId="{8D15A328-EA4B-408D-B18B-E5CEF685E5E7}" type="presParOf" srcId="{703FEBC3-1A75-4BA2-B9FA-0F1949EF11EF}" destId="{896EF467-B918-4D48-9271-E003B4DDA130}" srcOrd="0" destOrd="0" presId="urn:microsoft.com/office/officeart/2005/8/layout/radial2"/>
    <dgm:cxn modelId="{7B1CADEE-06EA-418A-A95E-059F21DD469F}" type="presParOf" srcId="{896EF467-B918-4D48-9271-E003B4DDA130}" destId="{FC598737-8E77-44C9-BAB3-60E93334D70D}" srcOrd="0" destOrd="0" presId="urn:microsoft.com/office/officeart/2005/8/layout/radial2"/>
    <dgm:cxn modelId="{8C03EB1C-8EE9-4159-BD43-4DA32A7E2D6E}" type="presParOf" srcId="{896EF467-B918-4D48-9271-E003B4DDA130}" destId="{28681384-4890-4BAE-AA55-64A31A9CED16}" srcOrd="1" destOrd="0" presId="urn:microsoft.com/office/officeart/2005/8/layout/radial2"/>
    <dgm:cxn modelId="{C0F62BC5-E984-4848-A556-6607CFFF2801}" type="presParOf" srcId="{703FEBC3-1A75-4BA2-B9FA-0F1949EF11EF}" destId="{E489255E-775A-4C57-87A3-5DD0F4DED321}" srcOrd="1" destOrd="0" presId="urn:microsoft.com/office/officeart/2005/8/layout/radial2"/>
    <dgm:cxn modelId="{DC9ACD38-18F6-4608-B873-F908437CDA4D}" type="presParOf" srcId="{703FEBC3-1A75-4BA2-B9FA-0F1949EF11EF}" destId="{DD3FEB18-45F5-41D4-801D-ECD05540174B}" srcOrd="2" destOrd="0" presId="urn:microsoft.com/office/officeart/2005/8/layout/radial2"/>
    <dgm:cxn modelId="{B939594A-6843-4E00-A73A-541D9DD888A1}" type="presParOf" srcId="{DD3FEB18-45F5-41D4-801D-ECD05540174B}" destId="{6A45A52D-EFAD-4F2F-AEDE-F27A2AE29EAD}" srcOrd="0" destOrd="0" presId="urn:microsoft.com/office/officeart/2005/8/layout/radial2"/>
    <dgm:cxn modelId="{B382AE5D-2B19-4CA3-B109-FE0A6A27DF9B}" type="presParOf" srcId="{DD3FEB18-45F5-41D4-801D-ECD05540174B}" destId="{60DF8DF4-6B76-44F5-B4F8-99AB1F1C869A}" srcOrd="1" destOrd="0" presId="urn:microsoft.com/office/officeart/2005/8/layout/radial2"/>
    <dgm:cxn modelId="{87F171AD-6F4A-47E0-978F-EF8E110798B5}" type="presParOf" srcId="{703FEBC3-1A75-4BA2-B9FA-0F1949EF11EF}" destId="{C0D63967-502A-45E7-BD16-9A547A50A116}" srcOrd="3" destOrd="0" presId="urn:microsoft.com/office/officeart/2005/8/layout/radial2"/>
    <dgm:cxn modelId="{B4421CFF-15E7-48F8-930E-D1C99CDF9548}" type="presParOf" srcId="{703FEBC3-1A75-4BA2-B9FA-0F1949EF11EF}" destId="{F7D930D5-664E-46BF-B5CA-F4DEDC4FF97E}" srcOrd="4" destOrd="0" presId="urn:microsoft.com/office/officeart/2005/8/layout/radial2"/>
    <dgm:cxn modelId="{F6D61AEB-BE02-467A-93B4-2B491C627B28}" type="presParOf" srcId="{F7D930D5-664E-46BF-B5CA-F4DEDC4FF97E}" destId="{BB593D61-5FAB-4D8D-A88F-2A9F8449AC26}" srcOrd="0" destOrd="0" presId="urn:microsoft.com/office/officeart/2005/8/layout/radial2"/>
    <dgm:cxn modelId="{DF3A0111-2C87-4EB6-B5CA-5EBAB5B280E1}" type="presParOf" srcId="{F7D930D5-664E-46BF-B5CA-F4DEDC4FF97E}" destId="{726E1706-32BD-40CC-B830-12B132CAB75E}" srcOrd="1" destOrd="0" presId="urn:microsoft.com/office/officeart/2005/8/layout/radial2"/>
    <dgm:cxn modelId="{E5FE53C1-7785-484F-A0D3-4A82A75248F3}" type="presParOf" srcId="{703FEBC3-1A75-4BA2-B9FA-0F1949EF11EF}" destId="{D7B90E35-C763-4784-ADEA-57134F3ADCE9}" srcOrd="5" destOrd="0" presId="urn:microsoft.com/office/officeart/2005/8/layout/radial2"/>
    <dgm:cxn modelId="{EEB621F5-AAC0-4EC6-81B1-0282821128BB}" type="presParOf" srcId="{703FEBC3-1A75-4BA2-B9FA-0F1949EF11EF}" destId="{9EE317F3-E769-4A27-AA0C-FC7E4E10F8EE}" srcOrd="6" destOrd="0" presId="urn:microsoft.com/office/officeart/2005/8/layout/radial2"/>
    <dgm:cxn modelId="{061D562C-D958-4BF2-BFD3-591931115D61}" type="presParOf" srcId="{9EE317F3-E769-4A27-AA0C-FC7E4E10F8EE}" destId="{C9509388-92BE-47C0-9D88-6F03C6E59576}" srcOrd="0" destOrd="0" presId="urn:microsoft.com/office/officeart/2005/8/layout/radial2"/>
    <dgm:cxn modelId="{B20AA209-2A4F-4713-8C93-B4459F5682DF}" type="presParOf" srcId="{9EE317F3-E769-4A27-AA0C-FC7E4E10F8EE}" destId="{FB0C5773-AAF8-4387-A080-AEE340D08164}" srcOrd="1" destOrd="0" presId="urn:microsoft.com/office/officeart/2005/8/layout/radial2"/>
    <dgm:cxn modelId="{81F2BFED-5A64-4535-A50E-CC6FB36597F0}" type="presParOf" srcId="{703FEBC3-1A75-4BA2-B9FA-0F1949EF11EF}" destId="{8D240A4D-A36E-48B3-9EE3-00185C6A3BC5}" srcOrd="7" destOrd="0" presId="urn:microsoft.com/office/officeart/2005/8/layout/radial2"/>
    <dgm:cxn modelId="{C9F57D4C-A642-4FC8-A4B9-B2494FE5B33F}" type="presParOf" srcId="{703FEBC3-1A75-4BA2-B9FA-0F1949EF11EF}" destId="{7051847F-B0E9-42DD-8609-E13FC3954F25}" srcOrd="8" destOrd="0" presId="urn:microsoft.com/office/officeart/2005/8/layout/radial2"/>
    <dgm:cxn modelId="{9EAECC1E-A479-4F6A-8520-C8D1DDCAA80A}" type="presParOf" srcId="{7051847F-B0E9-42DD-8609-E13FC3954F25}" destId="{FE16831A-7C94-48D1-B81E-C7F2DDA2256A}" srcOrd="0" destOrd="0" presId="urn:microsoft.com/office/officeart/2005/8/layout/radial2"/>
    <dgm:cxn modelId="{3F875DA1-FD61-4576-BF1B-0B036115961E}" type="presParOf" srcId="{7051847F-B0E9-42DD-8609-E13FC3954F25}" destId="{947DB6BF-C552-48E3-9552-9532C5B1641C}" srcOrd="1" destOrd="0" presId="urn:microsoft.com/office/officeart/2005/8/layout/radial2"/>
    <dgm:cxn modelId="{75E1758D-6574-4744-9062-51A1D28BC9DC}" type="presParOf" srcId="{703FEBC3-1A75-4BA2-B9FA-0F1949EF11EF}" destId="{609F6A24-6E35-4A4B-9D3C-8B6240935E12}" srcOrd="9" destOrd="0" presId="urn:microsoft.com/office/officeart/2005/8/layout/radial2"/>
    <dgm:cxn modelId="{92B534D8-DD9E-484D-B412-C86E691DDDA4}" type="presParOf" srcId="{703FEBC3-1A75-4BA2-B9FA-0F1949EF11EF}" destId="{2BA335D0-52CD-4EAC-9E36-0D6E3C93905F}" srcOrd="10" destOrd="0" presId="urn:microsoft.com/office/officeart/2005/8/layout/radial2"/>
    <dgm:cxn modelId="{05CA3CE1-0F2F-4CA4-BE41-1049184E27C4}" type="presParOf" srcId="{2BA335D0-52CD-4EAC-9E36-0D6E3C93905F}" destId="{EEF3945F-7455-4384-9F8D-1754C6AE3B93}" srcOrd="0" destOrd="0" presId="urn:microsoft.com/office/officeart/2005/8/layout/radial2"/>
    <dgm:cxn modelId="{B662D187-B59F-42F6-BCBD-D07986D9122D}" type="presParOf" srcId="{2BA335D0-52CD-4EAC-9E36-0D6E3C93905F}" destId="{0CA92BDD-B68E-4969-8372-2FFACA1A42F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3AA88-35A7-4083-AA3F-BBAEDFF71FD3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3B0B387-7C49-4847-B2E3-EB334CD729B4}">
      <dgm:prSet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B9379-FE31-4DA6-8F54-0A2E2065E1FB}" type="parTrans" cxnId="{EB84FE05-FA3B-40AB-9AAF-AD686B4D9BB3}">
      <dgm:prSet/>
      <dgm:spPr/>
      <dgm:t>
        <a:bodyPr/>
        <a:lstStyle/>
        <a:p>
          <a:pPr latinLnBrk="1"/>
          <a:endParaRPr lang="ko-KR" altLang="en-US"/>
        </a:p>
      </dgm:t>
    </dgm:pt>
    <dgm:pt modelId="{D0EDA92B-4CEB-4E14-AFB6-F1148D5A7435}" type="sibTrans" cxnId="{EB84FE05-FA3B-40AB-9AAF-AD686B4D9BB3}">
      <dgm:prSet/>
      <dgm:spPr/>
      <dgm:t>
        <a:bodyPr/>
        <a:lstStyle/>
        <a:p>
          <a:pPr latinLnBrk="1"/>
          <a:endParaRPr lang="ko-KR" altLang="en-US"/>
        </a:p>
      </dgm:t>
    </dgm:pt>
    <dgm:pt modelId="{DF066BF0-EAF6-4EE6-876E-E5F3FE6CB156}">
      <dgm:prSet/>
      <dgm:spPr>
        <a:solidFill>
          <a:schemeClr val="accent2">
            <a:lumMod val="60000"/>
            <a:lumOff val="40000"/>
            <a:alpha val="9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こたえ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5905E-262F-479F-B75A-FF883B26F72A}" type="parTrans" cxnId="{F4B36339-E211-4A4D-824A-F1561B338D35}">
      <dgm:prSet/>
      <dgm:spPr/>
      <dgm:t>
        <a:bodyPr/>
        <a:lstStyle/>
        <a:p>
          <a:pPr latinLnBrk="1"/>
          <a:endParaRPr lang="ko-KR" altLang="en-US"/>
        </a:p>
      </dgm:t>
    </dgm:pt>
    <dgm:pt modelId="{A06D4299-030D-4E0C-BB43-CC9D2DB08C5C}" type="sibTrans" cxnId="{F4B36339-E211-4A4D-824A-F1561B338D35}">
      <dgm:prSet/>
      <dgm:spPr/>
      <dgm:t>
        <a:bodyPr/>
        <a:lstStyle/>
        <a:p>
          <a:pPr latinLnBrk="1"/>
          <a:endParaRPr lang="ko-KR" altLang="en-US"/>
        </a:p>
      </dgm:t>
    </dgm:pt>
    <dgm:pt modelId="{8CED9DDB-28F1-4752-82B1-3F374938CBA5}">
      <dgm:prSet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rgbClr val="00FF00"/>
          </a:solidFill>
        </a:ln>
      </dgm:spPr>
      <dgm:t>
        <a:bodyPr/>
        <a:lstStyle/>
        <a:p>
          <a:pPr rtl="0" latinLnBrk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998D4-408F-4543-8AAF-5BD7C8628EE1}" type="parTrans" cxnId="{4A4DB1A9-F227-4145-A8BC-841BF779700D}">
      <dgm:prSet/>
      <dgm:spPr/>
      <dgm:t>
        <a:bodyPr/>
        <a:lstStyle/>
        <a:p>
          <a:pPr latinLnBrk="1"/>
          <a:endParaRPr lang="ko-KR" altLang="en-US"/>
        </a:p>
      </dgm:t>
    </dgm:pt>
    <dgm:pt modelId="{87FDB971-FEDE-4725-9A82-5824208F32E1}" type="sibTrans" cxnId="{4A4DB1A9-F227-4145-A8BC-841BF779700D}">
      <dgm:prSet/>
      <dgm:spPr/>
      <dgm:t>
        <a:bodyPr/>
        <a:lstStyle/>
        <a:p>
          <a:pPr latinLnBrk="1"/>
          <a:endParaRPr lang="ko-KR" altLang="en-US"/>
        </a:p>
      </dgm:t>
    </dgm:pt>
    <dgm:pt modelId="{B05F000C-19B8-4AA9-AA95-0564F8DEE183}">
      <dgm:prSet/>
      <dgm:spPr>
        <a:solidFill>
          <a:srgbClr val="FF99FF">
            <a:alpha val="90000"/>
          </a:srgbClr>
        </a:solidFill>
        <a:ln w="38100">
          <a:solidFill>
            <a:srgbClr val="F79D53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995B9226-0423-4656-8FD8-5A0F21ED403B}" type="parTrans" cxnId="{451F4696-3950-46CA-91B7-FC3A0E474FB3}">
      <dgm:prSet/>
      <dgm:spPr/>
      <dgm:t>
        <a:bodyPr/>
        <a:lstStyle/>
        <a:p>
          <a:pPr latinLnBrk="1"/>
          <a:endParaRPr lang="ko-KR" altLang="en-US"/>
        </a:p>
      </dgm:t>
    </dgm:pt>
    <dgm:pt modelId="{C34917A7-B449-4C5C-9ECB-DD6878EDA3E0}" type="sibTrans" cxnId="{451F4696-3950-46CA-91B7-FC3A0E474FB3}">
      <dgm:prSet/>
      <dgm:spPr/>
      <dgm:t>
        <a:bodyPr/>
        <a:lstStyle/>
        <a:p>
          <a:pPr latinLnBrk="1"/>
          <a:endParaRPr lang="ko-KR" altLang="en-US"/>
        </a:p>
      </dgm:t>
    </dgm:pt>
    <dgm:pt modelId="{81C7D1FB-5F9C-4FE9-BF2F-7EAC7BAA9BF2}">
      <dgm:prSet/>
      <dgm:spPr>
        <a:solidFill>
          <a:schemeClr val="accent1">
            <a:lumMod val="40000"/>
            <a:lumOff val="60000"/>
            <a:alpha val="90000"/>
          </a:schemeClr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4D6E5E68-A290-4657-BBD9-CAF1A5793FCF}" type="parTrans" cxnId="{222285E0-1A32-48E1-B476-87D7E4B31F3E}">
      <dgm:prSet/>
      <dgm:spPr/>
      <dgm:t>
        <a:bodyPr/>
        <a:lstStyle/>
        <a:p>
          <a:pPr latinLnBrk="1"/>
          <a:endParaRPr lang="ko-KR" altLang="en-US"/>
        </a:p>
      </dgm:t>
    </dgm:pt>
    <dgm:pt modelId="{E524CB0B-DA09-4977-AC36-8CA6755AD218}" type="sibTrans" cxnId="{222285E0-1A32-48E1-B476-87D7E4B31F3E}">
      <dgm:prSet/>
      <dgm:spPr/>
      <dgm:t>
        <a:bodyPr/>
        <a:lstStyle/>
        <a:p>
          <a:pPr latinLnBrk="1"/>
          <a:endParaRPr lang="ko-KR" altLang="en-US"/>
        </a:p>
      </dgm:t>
    </dgm:pt>
    <dgm:pt modelId="{A13A39A3-B8C9-4C79-BDD3-C12468290FA3}" type="pres">
      <dgm:prSet presAssocID="{D6C3AA88-35A7-4083-AA3F-BBAEDFF71FD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35519C-8D87-4756-B7FB-396B20D81D87}" type="pres">
      <dgm:prSet presAssocID="{13B0B387-7C49-4847-B2E3-EB334CD729B4}" presName="gear1" presStyleLbl="node1" presStyleIdx="0" presStyleCnt="3" custLinFactNeighborX="11817" custLinFactNeighborY="-8599">
        <dgm:presLayoutVars>
          <dgm:chMax val="1"/>
          <dgm:bulletEnabled val="1"/>
        </dgm:presLayoutVars>
      </dgm:prSet>
      <dgm:spPr/>
    </dgm:pt>
    <dgm:pt modelId="{EC6E2139-4B0B-44C1-80B6-19E5E0435856}" type="pres">
      <dgm:prSet presAssocID="{13B0B387-7C49-4847-B2E3-EB334CD729B4}" presName="gear1srcNode" presStyleLbl="node1" presStyleIdx="0" presStyleCnt="3"/>
      <dgm:spPr/>
    </dgm:pt>
    <dgm:pt modelId="{25882B7A-F220-470E-A383-8C2EF329DA0F}" type="pres">
      <dgm:prSet presAssocID="{13B0B387-7C49-4847-B2E3-EB334CD729B4}" presName="gear1dstNode" presStyleLbl="node1" presStyleIdx="0" presStyleCnt="3"/>
      <dgm:spPr/>
    </dgm:pt>
    <dgm:pt modelId="{39270021-6E6D-4F46-A1DE-2A02EEEC65B6}" type="pres">
      <dgm:prSet presAssocID="{DF066BF0-EAF6-4EE6-876E-E5F3FE6CB156}" presName="gear2" presStyleLbl="node1" presStyleIdx="1" presStyleCnt="3">
        <dgm:presLayoutVars>
          <dgm:chMax val="1"/>
          <dgm:bulletEnabled val="1"/>
        </dgm:presLayoutVars>
      </dgm:prSet>
      <dgm:spPr/>
    </dgm:pt>
    <dgm:pt modelId="{92CBD795-B478-405E-B1B5-301BE63F29DF}" type="pres">
      <dgm:prSet presAssocID="{DF066BF0-EAF6-4EE6-876E-E5F3FE6CB156}" presName="gear2srcNode" presStyleLbl="node1" presStyleIdx="1" presStyleCnt="3"/>
      <dgm:spPr/>
    </dgm:pt>
    <dgm:pt modelId="{10A74FBA-FF85-40FD-A838-D2D657D498FD}" type="pres">
      <dgm:prSet presAssocID="{DF066BF0-EAF6-4EE6-876E-E5F3FE6CB156}" presName="gear2dstNode" presStyleLbl="node1" presStyleIdx="1" presStyleCnt="3"/>
      <dgm:spPr/>
    </dgm:pt>
    <dgm:pt modelId="{E47A1031-3375-47E8-AC1C-E898EB4CEB20}" type="pres">
      <dgm:prSet presAssocID="{8CED9DDB-28F1-4752-82B1-3F374938CBA5}" presName="gear3" presStyleLbl="node1" presStyleIdx="2" presStyleCnt="3" custLinFactNeighborX="5335" custLinFactNeighborY="-8286"/>
      <dgm:spPr/>
    </dgm:pt>
    <dgm:pt modelId="{1FF3E814-19BA-4097-A210-EFEA860DBF51}" type="pres">
      <dgm:prSet presAssocID="{8CED9DDB-28F1-4752-82B1-3F374938CBA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3D23655-7E87-49E1-944E-55F6AD04ED58}" type="pres">
      <dgm:prSet presAssocID="{8CED9DDB-28F1-4752-82B1-3F374938CBA5}" presName="gear3srcNode" presStyleLbl="node1" presStyleIdx="2" presStyleCnt="3"/>
      <dgm:spPr/>
    </dgm:pt>
    <dgm:pt modelId="{E2338DC8-09FB-4687-8EA5-1D27B89705B3}" type="pres">
      <dgm:prSet presAssocID="{8CED9DDB-28F1-4752-82B1-3F374938CBA5}" presName="gear3dstNode" presStyleLbl="node1" presStyleIdx="2" presStyleCnt="3"/>
      <dgm:spPr/>
    </dgm:pt>
    <dgm:pt modelId="{697DB2D1-AAA2-47D8-A112-D97951BE20CA}" type="pres">
      <dgm:prSet presAssocID="{D0EDA92B-4CEB-4E14-AFB6-F1148D5A7435}" presName="connector1" presStyleLbl="sibTrans2D1" presStyleIdx="0" presStyleCnt="3" custLinFactNeighborX="9920" custLinFactNeighborY="-6681"/>
      <dgm:spPr/>
    </dgm:pt>
    <dgm:pt modelId="{56EA134B-E9D4-43BC-90F9-148D2AA93C15}" type="pres">
      <dgm:prSet presAssocID="{A06D4299-030D-4E0C-BB43-CC9D2DB08C5C}" presName="connector2" presStyleLbl="sibTrans2D1" presStyleIdx="1" presStyleCnt="3"/>
      <dgm:spPr/>
    </dgm:pt>
    <dgm:pt modelId="{51030FBA-7EF0-4855-87D1-D606A9ED4CDC}" type="pres">
      <dgm:prSet presAssocID="{87FDB971-FEDE-4725-9A82-5824208F32E1}" presName="connector3" presStyleLbl="sibTrans2D1" presStyleIdx="2" presStyleCnt="3"/>
      <dgm:spPr/>
    </dgm:pt>
  </dgm:ptLst>
  <dgm:cxnLst>
    <dgm:cxn modelId="{EB84FE05-FA3B-40AB-9AAF-AD686B4D9BB3}" srcId="{D6C3AA88-35A7-4083-AA3F-BBAEDFF71FD3}" destId="{13B0B387-7C49-4847-B2E3-EB334CD729B4}" srcOrd="0" destOrd="0" parTransId="{9DDB9379-FE31-4DA6-8F54-0A2E2065E1FB}" sibTransId="{D0EDA92B-4CEB-4E14-AFB6-F1148D5A7435}"/>
    <dgm:cxn modelId="{B31FD719-EBB6-4661-B48A-BFDCCEA02CE3}" type="presOf" srcId="{D6C3AA88-35A7-4083-AA3F-BBAEDFF71FD3}" destId="{A13A39A3-B8C9-4C79-BDD3-C12468290FA3}" srcOrd="0" destOrd="0" presId="urn:microsoft.com/office/officeart/2005/8/layout/gear1"/>
    <dgm:cxn modelId="{D3A5DD1A-94A9-4136-B9CA-05824C6F894B}" type="presOf" srcId="{8CED9DDB-28F1-4752-82B1-3F374938CBA5}" destId="{E2338DC8-09FB-4687-8EA5-1D27B89705B3}" srcOrd="3" destOrd="0" presId="urn:microsoft.com/office/officeart/2005/8/layout/gear1"/>
    <dgm:cxn modelId="{9D346024-06E4-4D9B-A729-2B2D41E2657C}" type="presOf" srcId="{8CED9DDB-28F1-4752-82B1-3F374938CBA5}" destId="{03D23655-7E87-49E1-944E-55F6AD04ED58}" srcOrd="2" destOrd="0" presId="urn:microsoft.com/office/officeart/2005/8/layout/gear1"/>
    <dgm:cxn modelId="{80CDDB25-CB5E-46F3-BA9E-7807FBC9F172}" type="presOf" srcId="{DF066BF0-EAF6-4EE6-876E-E5F3FE6CB156}" destId="{92CBD795-B478-405E-B1B5-301BE63F29DF}" srcOrd="1" destOrd="0" presId="urn:microsoft.com/office/officeart/2005/8/layout/gear1"/>
    <dgm:cxn modelId="{F4B36339-E211-4A4D-824A-F1561B338D35}" srcId="{D6C3AA88-35A7-4083-AA3F-BBAEDFF71FD3}" destId="{DF066BF0-EAF6-4EE6-876E-E5F3FE6CB156}" srcOrd="1" destOrd="0" parTransId="{8B35905E-262F-479F-B75A-FF883B26F72A}" sibTransId="{A06D4299-030D-4E0C-BB43-CC9D2DB08C5C}"/>
    <dgm:cxn modelId="{68EDB664-5B38-4225-9353-13347B663738}" type="presOf" srcId="{8CED9DDB-28F1-4752-82B1-3F374938CBA5}" destId="{E47A1031-3375-47E8-AC1C-E898EB4CEB20}" srcOrd="0" destOrd="0" presId="urn:microsoft.com/office/officeart/2005/8/layout/gear1"/>
    <dgm:cxn modelId="{EF282867-91AE-4882-8837-FD0482C1E34C}" type="presOf" srcId="{13B0B387-7C49-4847-B2E3-EB334CD729B4}" destId="{EC6E2139-4B0B-44C1-80B6-19E5E0435856}" srcOrd="1" destOrd="0" presId="urn:microsoft.com/office/officeart/2005/8/layout/gear1"/>
    <dgm:cxn modelId="{FF1B7582-29A4-40E6-B9AD-69A9BABFCF8E}" type="presOf" srcId="{DF066BF0-EAF6-4EE6-876E-E5F3FE6CB156}" destId="{10A74FBA-FF85-40FD-A838-D2D657D498FD}" srcOrd="2" destOrd="0" presId="urn:microsoft.com/office/officeart/2005/8/layout/gear1"/>
    <dgm:cxn modelId="{451F4696-3950-46CA-91B7-FC3A0E474FB3}" srcId="{D6C3AA88-35A7-4083-AA3F-BBAEDFF71FD3}" destId="{B05F000C-19B8-4AA9-AA95-0564F8DEE183}" srcOrd="3" destOrd="0" parTransId="{995B9226-0423-4656-8FD8-5A0F21ED403B}" sibTransId="{C34917A7-B449-4C5C-9ECB-DD6878EDA3E0}"/>
    <dgm:cxn modelId="{B6E685A1-00C8-4C42-9159-15B6E4A8448B}" type="presOf" srcId="{13B0B387-7C49-4847-B2E3-EB334CD729B4}" destId="{25882B7A-F220-470E-A383-8C2EF329DA0F}" srcOrd="2" destOrd="0" presId="urn:microsoft.com/office/officeart/2005/8/layout/gear1"/>
    <dgm:cxn modelId="{4A4DB1A9-F227-4145-A8BC-841BF779700D}" srcId="{D6C3AA88-35A7-4083-AA3F-BBAEDFF71FD3}" destId="{8CED9DDB-28F1-4752-82B1-3F374938CBA5}" srcOrd="2" destOrd="0" parTransId="{419998D4-408F-4543-8AAF-5BD7C8628EE1}" sibTransId="{87FDB971-FEDE-4725-9A82-5824208F32E1}"/>
    <dgm:cxn modelId="{6D6B48AF-5DCC-4E3B-8997-D3C6850A9872}" type="presOf" srcId="{D0EDA92B-4CEB-4E14-AFB6-F1148D5A7435}" destId="{697DB2D1-AAA2-47D8-A112-D97951BE20CA}" srcOrd="0" destOrd="0" presId="urn:microsoft.com/office/officeart/2005/8/layout/gear1"/>
    <dgm:cxn modelId="{7C3EA3B2-421E-4ADC-A92A-3D7E51CA25E9}" type="presOf" srcId="{87FDB971-FEDE-4725-9A82-5824208F32E1}" destId="{51030FBA-7EF0-4855-87D1-D606A9ED4CDC}" srcOrd="0" destOrd="0" presId="urn:microsoft.com/office/officeart/2005/8/layout/gear1"/>
    <dgm:cxn modelId="{3665CEBB-3825-43FE-9795-5FA41253DF0D}" type="presOf" srcId="{8CED9DDB-28F1-4752-82B1-3F374938CBA5}" destId="{1FF3E814-19BA-4097-A210-EFEA860DBF51}" srcOrd="1" destOrd="0" presId="urn:microsoft.com/office/officeart/2005/8/layout/gear1"/>
    <dgm:cxn modelId="{222285E0-1A32-48E1-B476-87D7E4B31F3E}" srcId="{D6C3AA88-35A7-4083-AA3F-BBAEDFF71FD3}" destId="{81C7D1FB-5F9C-4FE9-BF2F-7EAC7BAA9BF2}" srcOrd="4" destOrd="0" parTransId="{4D6E5E68-A290-4657-BBD9-CAF1A5793FCF}" sibTransId="{E524CB0B-DA09-4977-AC36-8CA6755AD218}"/>
    <dgm:cxn modelId="{277548E2-145C-4602-8D30-0E53BDEA67A7}" type="presOf" srcId="{DF066BF0-EAF6-4EE6-876E-E5F3FE6CB156}" destId="{39270021-6E6D-4F46-A1DE-2A02EEEC65B6}" srcOrd="0" destOrd="0" presId="urn:microsoft.com/office/officeart/2005/8/layout/gear1"/>
    <dgm:cxn modelId="{00B612E4-338E-4FFD-8731-EE104910AB0B}" type="presOf" srcId="{13B0B387-7C49-4847-B2E3-EB334CD729B4}" destId="{0F35519C-8D87-4756-B7FB-396B20D81D87}" srcOrd="0" destOrd="0" presId="urn:microsoft.com/office/officeart/2005/8/layout/gear1"/>
    <dgm:cxn modelId="{CA45BDF5-6ADB-4738-B528-A4FD7C99EB70}" type="presOf" srcId="{A06D4299-030D-4E0C-BB43-CC9D2DB08C5C}" destId="{56EA134B-E9D4-43BC-90F9-148D2AA93C15}" srcOrd="0" destOrd="0" presId="urn:microsoft.com/office/officeart/2005/8/layout/gear1"/>
    <dgm:cxn modelId="{783ED3D6-B08B-400C-A0F1-4749FA7CE532}" type="presParOf" srcId="{A13A39A3-B8C9-4C79-BDD3-C12468290FA3}" destId="{0F35519C-8D87-4756-B7FB-396B20D81D87}" srcOrd="0" destOrd="0" presId="urn:microsoft.com/office/officeart/2005/8/layout/gear1"/>
    <dgm:cxn modelId="{ECBC24E4-6FC3-48B3-925D-A484EB850C52}" type="presParOf" srcId="{A13A39A3-B8C9-4C79-BDD3-C12468290FA3}" destId="{EC6E2139-4B0B-44C1-80B6-19E5E0435856}" srcOrd="1" destOrd="0" presId="urn:microsoft.com/office/officeart/2005/8/layout/gear1"/>
    <dgm:cxn modelId="{A5F402D2-52DD-4089-B1B4-B3D1F8B44C69}" type="presParOf" srcId="{A13A39A3-B8C9-4C79-BDD3-C12468290FA3}" destId="{25882B7A-F220-470E-A383-8C2EF329DA0F}" srcOrd="2" destOrd="0" presId="urn:microsoft.com/office/officeart/2005/8/layout/gear1"/>
    <dgm:cxn modelId="{45471DF2-2CFD-49BF-AF09-1F874D789890}" type="presParOf" srcId="{A13A39A3-B8C9-4C79-BDD3-C12468290FA3}" destId="{39270021-6E6D-4F46-A1DE-2A02EEEC65B6}" srcOrd="3" destOrd="0" presId="urn:microsoft.com/office/officeart/2005/8/layout/gear1"/>
    <dgm:cxn modelId="{56A7D860-8496-44EA-8CF3-76B99CA1BC09}" type="presParOf" srcId="{A13A39A3-B8C9-4C79-BDD3-C12468290FA3}" destId="{92CBD795-B478-405E-B1B5-301BE63F29DF}" srcOrd="4" destOrd="0" presId="urn:microsoft.com/office/officeart/2005/8/layout/gear1"/>
    <dgm:cxn modelId="{BDFA4914-AABD-40DD-A850-5D5CB1B15549}" type="presParOf" srcId="{A13A39A3-B8C9-4C79-BDD3-C12468290FA3}" destId="{10A74FBA-FF85-40FD-A838-D2D657D498FD}" srcOrd="5" destOrd="0" presId="urn:microsoft.com/office/officeart/2005/8/layout/gear1"/>
    <dgm:cxn modelId="{EC6A109C-EF06-484B-AD89-B604B6480F01}" type="presParOf" srcId="{A13A39A3-B8C9-4C79-BDD3-C12468290FA3}" destId="{E47A1031-3375-47E8-AC1C-E898EB4CEB20}" srcOrd="6" destOrd="0" presId="urn:microsoft.com/office/officeart/2005/8/layout/gear1"/>
    <dgm:cxn modelId="{3E197161-3540-4A1F-A240-DCE7689244B2}" type="presParOf" srcId="{A13A39A3-B8C9-4C79-BDD3-C12468290FA3}" destId="{1FF3E814-19BA-4097-A210-EFEA860DBF51}" srcOrd="7" destOrd="0" presId="urn:microsoft.com/office/officeart/2005/8/layout/gear1"/>
    <dgm:cxn modelId="{EB17A5A6-0BAA-4291-9DBF-3355919F1CFB}" type="presParOf" srcId="{A13A39A3-B8C9-4C79-BDD3-C12468290FA3}" destId="{03D23655-7E87-49E1-944E-55F6AD04ED58}" srcOrd="8" destOrd="0" presId="urn:microsoft.com/office/officeart/2005/8/layout/gear1"/>
    <dgm:cxn modelId="{4C22C307-08D3-4E17-B494-0CAE040CC6BC}" type="presParOf" srcId="{A13A39A3-B8C9-4C79-BDD3-C12468290FA3}" destId="{E2338DC8-09FB-4687-8EA5-1D27B89705B3}" srcOrd="9" destOrd="0" presId="urn:microsoft.com/office/officeart/2005/8/layout/gear1"/>
    <dgm:cxn modelId="{D5919D5C-61C9-4C18-83BF-25D4BFF628FE}" type="presParOf" srcId="{A13A39A3-B8C9-4C79-BDD3-C12468290FA3}" destId="{697DB2D1-AAA2-47D8-A112-D97951BE20CA}" srcOrd="10" destOrd="0" presId="urn:microsoft.com/office/officeart/2005/8/layout/gear1"/>
    <dgm:cxn modelId="{08954CBF-4328-46BE-81FF-C43A472AB027}" type="presParOf" srcId="{A13A39A3-B8C9-4C79-BDD3-C12468290FA3}" destId="{56EA134B-E9D4-43BC-90F9-148D2AA93C15}" srcOrd="11" destOrd="0" presId="urn:microsoft.com/office/officeart/2005/8/layout/gear1"/>
    <dgm:cxn modelId="{3FEE965C-CDD9-45B5-A5AA-A84C21614D0B}" type="presParOf" srcId="{A13A39A3-B8C9-4C79-BDD3-C12468290FA3}" destId="{51030FBA-7EF0-4855-87D1-D606A9ED4C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5CC47-09BC-4BE0-AB9B-5D07B324E3B5}">
      <dsp:nvSpPr>
        <dsp:cNvPr id="0" name=""/>
        <dsp:cNvSpPr/>
      </dsp:nvSpPr>
      <dsp:spPr>
        <a:xfrm>
          <a:off x="432047" y="0"/>
          <a:ext cx="4896544" cy="674136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C81E0-D899-4DAF-BE5C-33BD3DAF419B}">
      <dsp:nvSpPr>
        <dsp:cNvPr id="0" name=""/>
        <dsp:cNvSpPr/>
      </dsp:nvSpPr>
      <dsp:spPr>
        <a:xfrm>
          <a:off x="643830" y="525624"/>
          <a:ext cx="4222406" cy="557346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/>
            <a:t>せいしんびょう</a:t>
          </a:r>
          <a:br>
            <a:rPr lang="en-US" sz="4000" b="1" kern="1200" dirty="0"/>
          </a:br>
          <a:r>
            <a:rPr lang="ja-JP" altLang="en-US" sz="4000" b="1" kern="1200" dirty="0"/>
            <a:t>うつびょう</a:t>
          </a:r>
          <a:br>
            <a:rPr lang="en-US" sz="4000" b="1" kern="1200" dirty="0"/>
          </a:br>
          <a:r>
            <a:rPr lang="ja-JP" altLang="en-US" sz="4000" b="1" kern="1200" dirty="0"/>
            <a:t>こころのびょうき</a:t>
          </a:r>
          <a:br>
            <a:rPr lang="en-US" sz="4000" b="1" kern="1200" dirty="0"/>
          </a:br>
          <a:r>
            <a:rPr lang="ja-JP" altLang="en-US" sz="4000" b="1" kern="1200" dirty="0"/>
            <a:t>にくたい</a:t>
          </a:r>
          <a:br>
            <a:rPr lang="en-US" sz="4000" b="1" kern="1200" dirty="0"/>
          </a:br>
          <a:r>
            <a:rPr lang="ja-JP" altLang="en-US" sz="4000" b="1" kern="1200" dirty="0"/>
            <a:t>ガン</a:t>
          </a:r>
          <a:endParaRPr lang="ko-KR" sz="4000" kern="1200" dirty="0"/>
        </a:p>
      </dsp:txBody>
      <dsp:txXfrm>
        <a:off x="849951" y="731745"/>
        <a:ext cx="3810164" cy="5161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FFEA1-1D49-476D-9EAB-2C1654F62335}">
      <dsp:nvSpPr>
        <dsp:cNvPr id="0" name=""/>
        <dsp:cNvSpPr/>
      </dsp:nvSpPr>
      <dsp:spPr>
        <a:xfrm>
          <a:off x="120818" y="0"/>
          <a:ext cx="4195477" cy="4195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めんえきりょく　ふそく</a:t>
          </a:r>
          <a:br>
            <a:rPr 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さんそ　ふそく</a:t>
          </a:r>
          <a:br>
            <a:rPr 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200" b="1" kern="1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れいりょく　ふそく</a:t>
          </a:r>
          <a:endParaRPr lang="ko-KR" sz="3200" kern="1200" dirty="0">
            <a:ln>
              <a:solidFill>
                <a:srgbClr val="FF0000"/>
              </a:solidFill>
            </a:ln>
            <a:solidFill>
              <a:schemeClr val="bg1"/>
            </a:solidFill>
            <a:effectLst>
              <a:glow rad="101600">
                <a:schemeClr val="bg1">
                  <a:lumMod val="75000"/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5231" y="614413"/>
        <a:ext cx="2966651" cy="2966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F6A24-6E35-4A4B-9D3C-8B6240935E12}">
      <dsp:nvSpPr>
        <dsp:cNvPr id="0" name=""/>
        <dsp:cNvSpPr/>
      </dsp:nvSpPr>
      <dsp:spPr>
        <a:xfrm rot="3460672">
          <a:off x="464818" y="4961549"/>
          <a:ext cx="2032201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2032201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40A4D-A36E-48B3-9EE3-00185C6A3BC5}">
      <dsp:nvSpPr>
        <dsp:cNvPr id="0" name=""/>
        <dsp:cNvSpPr/>
      </dsp:nvSpPr>
      <dsp:spPr>
        <a:xfrm rot="1788090">
          <a:off x="1084906" y="4197506"/>
          <a:ext cx="1549986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549986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90E35-C763-4784-ADEA-57134F3ADCE9}">
      <dsp:nvSpPr>
        <dsp:cNvPr id="0" name=""/>
        <dsp:cNvSpPr/>
      </dsp:nvSpPr>
      <dsp:spPr>
        <a:xfrm>
          <a:off x="1187397" y="3422855"/>
          <a:ext cx="869445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869445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63967-502A-45E7-BD16-9A547A50A116}">
      <dsp:nvSpPr>
        <dsp:cNvPr id="0" name=""/>
        <dsp:cNvSpPr/>
      </dsp:nvSpPr>
      <dsp:spPr>
        <a:xfrm rot="19730453">
          <a:off x="1088203" y="2655912"/>
          <a:ext cx="1375155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375155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9255E-775A-4C57-87A3-5DD0F4DED321}">
      <dsp:nvSpPr>
        <dsp:cNvPr id="0" name=""/>
        <dsp:cNvSpPr/>
      </dsp:nvSpPr>
      <dsp:spPr>
        <a:xfrm rot="18154949">
          <a:off x="480788" y="1900762"/>
          <a:ext cx="1998679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998679" y="2698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81384-4890-4BAE-AA55-64A31A9CED16}">
      <dsp:nvSpPr>
        <dsp:cNvPr id="0" name=""/>
        <dsp:cNvSpPr/>
      </dsp:nvSpPr>
      <dsp:spPr>
        <a:xfrm>
          <a:off x="-464110" y="2478363"/>
          <a:ext cx="1942950" cy="1942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45A52D-EFAD-4F2F-AEDE-F27A2AE29EAD}">
      <dsp:nvSpPr>
        <dsp:cNvPr id="0" name=""/>
        <dsp:cNvSpPr/>
      </dsp:nvSpPr>
      <dsp:spPr>
        <a:xfrm>
          <a:off x="1383130" y="141504"/>
          <a:ext cx="1857841" cy="969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さんみいったい</a:t>
          </a:r>
          <a:endParaRPr lang="ko-KR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655205" y="283418"/>
        <a:ext cx="1313691" cy="685218"/>
      </dsp:txXfrm>
    </dsp:sp>
    <dsp:sp modelId="{BB593D61-5FAB-4D8D-A88F-2A9F8449AC26}">
      <dsp:nvSpPr>
        <dsp:cNvPr id="0" name=""/>
        <dsp:cNvSpPr/>
      </dsp:nvSpPr>
      <dsp:spPr>
        <a:xfrm>
          <a:off x="1534422" y="1468263"/>
          <a:ext cx="3000855" cy="9066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てんのみくに　</a:t>
          </a:r>
          <a:endParaRPr lang="en-US" altLang="ja-JP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みつかい</a:t>
          </a:r>
          <a:endParaRPr lang="ko-KR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973887" y="1601043"/>
        <a:ext cx="2121925" cy="641117"/>
      </dsp:txXfrm>
    </dsp:sp>
    <dsp:sp modelId="{C9509388-92BE-47C0-9D88-6F03C6E59576}">
      <dsp:nvSpPr>
        <dsp:cNvPr id="0" name=""/>
        <dsp:cNvSpPr/>
      </dsp:nvSpPr>
      <dsp:spPr>
        <a:xfrm>
          <a:off x="2056843" y="2866953"/>
          <a:ext cx="2651357" cy="11657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けんい</a:t>
          </a:r>
          <a:endParaRPr lang="en-US" altLang="ja-JP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(</a:t>
          </a: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じごく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,</a:t>
          </a: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サタン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)</a:t>
          </a:r>
          <a:endParaRPr lang="ko-KR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2445125" y="3037676"/>
        <a:ext cx="1874793" cy="824324"/>
      </dsp:txXfrm>
    </dsp:sp>
    <dsp:sp modelId="{FE16831A-7C94-48D1-B81E-C7F2DDA2256A}">
      <dsp:nvSpPr>
        <dsp:cNvPr id="0" name=""/>
        <dsp:cNvSpPr/>
      </dsp:nvSpPr>
      <dsp:spPr>
        <a:xfrm>
          <a:off x="2238438" y="4471505"/>
          <a:ext cx="1874430" cy="10131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5</a:t>
          </a: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つの</a:t>
          </a:r>
          <a:endParaRPr lang="en-US" altLang="ja-JP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ちから</a:t>
          </a:r>
          <a:endParaRPr lang="ko-K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2512942" y="4619875"/>
        <a:ext cx="1325422" cy="716395"/>
      </dsp:txXfrm>
    </dsp:sp>
    <dsp:sp modelId="{EEF3945F-7455-4384-9F8D-1754C6AE3B93}">
      <dsp:nvSpPr>
        <dsp:cNvPr id="0" name=""/>
        <dsp:cNvSpPr/>
      </dsp:nvSpPr>
      <dsp:spPr>
        <a:xfrm>
          <a:off x="1293030" y="5830801"/>
          <a:ext cx="2002000" cy="8856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のう</a:t>
          </a:r>
          <a:endParaRPr lang="ko-KR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586216" y="5960508"/>
        <a:ext cx="1415628" cy="626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5519C-8D87-4756-B7FB-396B20D81D87}">
      <dsp:nvSpPr>
        <dsp:cNvPr id="0" name=""/>
        <dsp:cNvSpPr/>
      </dsp:nvSpPr>
      <dsp:spPr>
        <a:xfrm>
          <a:off x="4176480" y="2424805"/>
          <a:ext cx="3311708" cy="3311708"/>
        </a:xfrm>
        <a:prstGeom prst="gear9">
          <a:avLst/>
        </a:prstGeom>
        <a:solidFill>
          <a:schemeClr val="accent1">
            <a:lumMod val="40000"/>
            <a:lumOff val="60000"/>
            <a:alpha val="90000"/>
          </a:schemeClr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2281" y="3200557"/>
        <a:ext cx="1980106" cy="1702286"/>
      </dsp:txXfrm>
    </dsp:sp>
    <dsp:sp modelId="{39270021-6E6D-4F46-A1DE-2A02EEEC65B6}">
      <dsp:nvSpPr>
        <dsp:cNvPr id="0" name=""/>
        <dsp:cNvSpPr/>
      </dsp:nvSpPr>
      <dsp:spPr>
        <a:xfrm>
          <a:off x="1858323" y="1926812"/>
          <a:ext cx="2408515" cy="2408515"/>
        </a:xfrm>
        <a:prstGeom prst="gear6">
          <a:avLst/>
        </a:prstGeom>
        <a:solidFill>
          <a:schemeClr val="accent2">
            <a:lumMod val="60000"/>
            <a:lumOff val="40000"/>
            <a:alpha val="9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こたえ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674" y="2536828"/>
        <a:ext cx="1195813" cy="1188483"/>
      </dsp:txXfrm>
    </dsp:sp>
    <dsp:sp modelId="{E47A1031-3375-47E8-AC1C-E898EB4CEB20}">
      <dsp:nvSpPr>
        <dsp:cNvPr id="0" name=""/>
        <dsp:cNvSpPr/>
      </dsp:nvSpPr>
      <dsp:spPr>
        <a:xfrm rot="20700000">
          <a:off x="3361530" y="265182"/>
          <a:ext cx="2359853" cy="2359853"/>
        </a:xfrm>
        <a:prstGeom prst="gear6">
          <a:avLst/>
        </a:prstGeom>
        <a:solidFill>
          <a:schemeClr val="accent5">
            <a:lumMod val="40000"/>
            <a:lumOff val="60000"/>
            <a:alpha val="90000"/>
          </a:schemeClr>
        </a:solidFill>
        <a:ln w="381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ja-JP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3879115" y="782767"/>
        <a:ext cx="1324683" cy="1324683"/>
      </dsp:txXfrm>
    </dsp:sp>
    <dsp:sp modelId="{697DB2D1-AAA2-47D8-A112-D97951BE20CA}">
      <dsp:nvSpPr>
        <dsp:cNvPr id="0" name=""/>
        <dsp:cNvSpPr/>
      </dsp:nvSpPr>
      <dsp:spPr>
        <a:xfrm>
          <a:off x="3971542" y="1914868"/>
          <a:ext cx="4238986" cy="4238986"/>
        </a:xfrm>
        <a:prstGeom prst="circularArrow">
          <a:avLst>
            <a:gd name="adj1" fmla="val 4687"/>
            <a:gd name="adj2" fmla="val 299029"/>
            <a:gd name="adj3" fmla="val 2547519"/>
            <a:gd name="adj4" fmla="val 1579531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A134B-E9D4-43BC-90F9-148D2AA93C15}">
      <dsp:nvSpPr>
        <dsp:cNvPr id="0" name=""/>
        <dsp:cNvSpPr/>
      </dsp:nvSpPr>
      <dsp:spPr>
        <a:xfrm>
          <a:off x="1431779" y="1386058"/>
          <a:ext cx="3079888" cy="30798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30FBA-7EF0-4855-87D1-D606A9ED4CDC}">
      <dsp:nvSpPr>
        <dsp:cNvPr id="0" name=""/>
        <dsp:cNvSpPr/>
      </dsp:nvSpPr>
      <dsp:spPr>
        <a:xfrm>
          <a:off x="2661479" y="-259554"/>
          <a:ext cx="3320740" cy="33207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배경이미지출처 </a:t>
            </a:r>
            <a:r>
              <a:rPr lang="en-US" altLang="ko-KR" dirty="0"/>
              <a:t>: http://cafe.daum.net/libadmin161/AjPU/41?q=%EA%B0%80%EC%A1%B1+%EC%9D%B4%EB%AF%B8%EC%A7%80+%EA%B7%B8%EB%A6%BC&amp;re=1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4767275"/>
            <a:ext cx="3960440" cy="936104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ko-KR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2:9-11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620688"/>
            <a:ext cx="7740352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45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ja-JP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か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こんしゅうの　チームのはたらき</a:t>
            </a:r>
            <a:r>
              <a:rPr lang="ko-KR" altLang="en-US" sz="74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r>
              <a:rPr lang="ko-KR" altLang="en-US" sz="7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</a:p>
        </p:txBody>
      </p:sp>
      <p:pic>
        <p:nvPicPr>
          <p:cNvPr id="4" name="Picture 2" descr="C:\Users\Administrator\Desktop\바탕화면\학원복음화\2019\11월학원복음화\45과 금주의 팀사역\201911학원복음화45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139952" cy="29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" y="1224846"/>
            <a:ext cx="4854769" cy="564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635896" y="332657"/>
            <a:ext cx="5256584" cy="1656184"/>
          </a:xfrm>
          <a:prstGeom prst="roundRect">
            <a:avLst/>
          </a:prstGeom>
          <a:solidFill>
            <a:srgbClr val="FF2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　じゅんび</a:t>
            </a:r>
            <a:endParaRPr lang="en-US" altLang="ko-KR" sz="54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7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학원복음화\2019\7월학원복음화\제30과 달란트의내용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1"/>
            <a:ext cx="7326587" cy="47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1" y="170349"/>
            <a:ext cx="5472609" cy="1386443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しせい</a:t>
            </a:r>
            <a:r>
              <a:rPr lang="en-US" altLang="ko-KR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サミット</a:t>
            </a:r>
            <a:r>
              <a:rPr lang="en-US" altLang="ko-KR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1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79511" y="170349"/>
            <a:ext cx="3384377" cy="1386443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</a:t>
            </a:r>
            <a:endParaRPr lang="en-US" altLang="ko-KR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23906" y="0"/>
            <a:ext cx="8868573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20706" y="1412776"/>
            <a:ext cx="8513515" cy="2075282"/>
          </a:xfrm>
          <a:prstGeom prst="rightArrow">
            <a:avLst/>
          </a:prstGeom>
          <a:solidFill>
            <a:srgbClr val="FF99FF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しんに　すぐれたものを　みわける</a:t>
            </a:r>
            <a:endParaRPr lang="ko-KR" altLang="en-US" sz="3000" dirty="0">
              <a:latin typeface="ＭＳ Ｐゴシック" panose="020B0600070205080204" pitchFamily="50" charset="-128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68290" y="3068960"/>
            <a:ext cx="8472674" cy="2075282"/>
          </a:xfrm>
          <a:prstGeom prst="rightArrow">
            <a:avLst/>
          </a:prstGeom>
          <a:solidFill>
            <a:srgbClr val="FF29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あにたちが　わたしを　うったのでは　なく　かみさまが　わたしを　さきに　つかわされたのです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94840" y="4782718"/>
            <a:ext cx="8649160" cy="2390698"/>
          </a:xfrm>
          <a:prstGeom prst="rightArrow">
            <a:avLst/>
          </a:prstGeom>
          <a:solidFill>
            <a:srgbClr val="B400B4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わたしの　ひつじかい。</a:t>
            </a:r>
            <a:endParaRPr lang="en-US" altLang="ja-JP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とぼしいことが　ありません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2" descr="C:\Users\Administrator\Desktop\바탕화면\학원복음화\2019\11월학원복음화\44과 금주의 다락방\201911학원복음화44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7" y="273598"/>
            <a:ext cx="2132632" cy="14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48" y="1207923"/>
            <a:ext cx="5570537" cy="62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4088" y="2876885"/>
            <a:ext cx="19882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キリスト</a:t>
            </a:r>
            <a:endParaRPr lang="ko-KR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429628" y="2131438"/>
            <a:ext cx="22921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うんどう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04237" y="2707132"/>
            <a:ext cx="10997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しゅく</a:t>
            </a:r>
            <a:endParaRPr lang="en-US" altLang="ja-JP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だい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4223185" y="3141596"/>
            <a:ext cx="12453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かぞく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ともだち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5679270" y="1593678"/>
            <a:ext cx="1990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3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つのきょう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こきゅういのり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7139748" y="4560469"/>
            <a:ext cx="10143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せんもんせい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7620045" y="3838582"/>
            <a:ext cx="142369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T&amp;G 상상본문 M" pitchFamily="2" charset="-127"/>
                <a:ea typeface="KT&amp;G 상상본문 M" pitchFamily="2" charset="-127"/>
                <a:sym typeface="KT&amp;G 상상제목OTF B" charset="0"/>
              </a:rPr>
              <a:t>… …</a:t>
            </a:r>
            <a:endParaRPr lang="ko-KR" alt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T&amp;G 상상본문 M" pitchFamily="2" charset="-127"/>
              <a:ea typeface="KT&amp;G 상상본문 M" pitchFamily="2" charset="-127"/>
              <a:sym typeface="KT&amp;G 상상제목OTF B" charset="0"/>
            </a:endParaRP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5679270" y="3879643"/>
            <a:ext cx="14401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こうだんのみことば</a:t>
            </a:r>
            <a:endParaRPr lang="en-US" altLang="ko-K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6055184" y="4602919"/>
            <a:ext cx="1314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237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79511" y="170349"/>
            <a:ext cx="4464497" cy="1458451"/>
          </a:xfrm>
          <a:prstGeom prst="roundRect">
            <a:avLst/>
          </a:prstGeom>
          <a:solidFill>
            <a:srgbClr val="B40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しどうしゃの　</a:t>
            </a:r>
            <a:endParaRPr lang="en-US" altLang="ja-JP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endParaRPr lang="en-US" altLang="ko-KR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7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こんしゅうの　チームのはたらき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다이어그램 18"/>
          <p:cNvGraphicFramePr/>
          <p:nvPr>
            <p:extLst>
              <p:ext uri="{D42A27DB-BD31-4B8C-83A1-F6EECF244321}">
                <p14:modId xmlns:p14="http://schemas.microsoft.com/office/powerpoint/2010/main" val="1192672786"/>
              </p:ext>
            </p:extLst>
          </p:nvPr>
        </p:nvGraphicFramePr>
        <p:xfrm>
          <a:off x="-324544" y="116632"/>
          <a:ext cx="576064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다이어그램 23"/>
          <p:cNvGraphicFramePr/>
          <p:nvPr/>
        </p:nvGraphicFramePr>
        <p:xfrm>
          <a:off x="4827696" y="1484784"/>
          <a:ext cx="4320480" cy="419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33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/>
        </p:nvGraphicFramePr>
        <p:xfrm>
          <a:off x="3563888" y="15506"/>
          <a:ext cx="64807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419872" y="2996952"/>
            <a:ext cx="1331640" cy="811101"/>
          </a:xfrm>
        </p:spPr>
        <p:txBody>
          <a:bodyPr>
            <a:normAutofit fontScale="90000"/>
          </a:bodyPr>
          <a:lstStyle/>
          <a:p>
            <a:r>
              <a:rPr lang="ja-JP" altLang="en-US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</a:t>
            </a:r>
            <a:br>
              <a:rPr lang="en-US" altLang="ja-JP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30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강B" pitchFamily="18" charset="-127"/>
            </a:endParaRPr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6" y="2600059"/>
            <a:ext cx="2520280" cy="25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68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/>
        </p:nvGraphicFramePr>
        <p:xfrm>
          <a:off x="755576" y="71235"/>
          <a:ext cx="81724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952504" y="4301515"/>
            <a:ext cx="2531372" cy="2295838"/>
            <a:chOff x="3785135" y="2709579"/>
            <a:chExt cx="3311708" cy="3311708"/>
          </a:xfrm>
          <a:solidFill>
            <a:srgbClr val="FFFF66"/>
          </a:solidFill>
        </p:grpSpPr>
        <p:sp>
          <p:nvSpPr>
            <p:cNvPr id="11" name="도형 10"/>
            <p:cNvSpPr/>
            <p:nvPr/>
          </p:nvSpPr>
          <p:spPr>
            <a:xfrm>
              <a:off x="3785135" y="2709579"/>
              <a:ext cx="3311708" cy="3311708"/>
            </a:xfrm>
            <a:prstGeom prst="gear9">
              <a:avLst/>
            </a:prstGeom>
            <a:grpFill/>
            <a:ln w="38100">
              <a:solidFill>
                <a:srgbClr val="F79D5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도형 4"/>
            <p:cNvSpPr/>
            <p:nvPr/>
          </p:nvSpPr>
          <p:spPr>
            <a:xfrm>
              <a:off x="4450936" y="3485331"/>
              <a:ext cx="1980106" cy="17022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へんか</a:t>
              </a:r>
              <a:endParaRPr lang="ko-KR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도형 12"/>
          <p:cNvSpPr/>
          <p:nvPr/>
        </p:nvSpPr>
        <p:spPr>
          <a:xfrm rot="19264140">
            <a:off x="2434568" y="4344550"/>
            <a:ext cx="2562476" cy="245515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5875625"/>
              <a:gd name="adj5" fmla="val 7527"/>
            </a:avLst>
          </a:prstGeom>
          <a:solidFill>
            <a:srgbClr val="FF993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599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1. 15</a:t>
            </a:r>
            <a:r>
              <a:rPr lang="ja-JP" altLang="en-US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かこくから　きた　さんぎょうじん　</a:t>
            </a:r>
            <a:br>
              <a:rPr lang="en-US" altLang="ja-JP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でしが　こたえを　うけました</a:t>
            </a:r>
            <a:endParaRPr lang="ko-KR" altLang="en-US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73273"/>
            <a:ext cx="6552728" cy="44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29" y="2045869"/>
            <a:ext cx="6408712" cy="45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500" b="1" spc="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500" spc="-15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500" spc="-15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げんばで　ひつような　こたえを　</a:t>
            </a:r>
            <a:br>
              <a:rPr lang="en-US" altLang="ja-JP" sz="4500" spc="-15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500" spc="-15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あたえる　チームのはたらき</a:t>
            </a:r>
            <a:endParaRPr lang="ko-KR" altLang="en-US" sz="4500" spc="-15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78964" y="1700808"/>
            <a:ext cx="8513515" cy="2304256"/>
          </a:xfrm>
          <a:prstGeom prst="rightArrow">
            <a:avLst/>
          </a:prstGeom>
          <a:solidFill>
            <a:srgbClr val="FFFF85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でしたちが　おきて　さいしたちに　こたえを　あたえました</a:t>
            </a:r>
            <a:endParaRPr lang="ko-KR" altLang="en-US" sz="3200" spc="100" dirty="0">
              <a:latin typeface="ＭＳ Ｐゴシック" panose="020B0600070205080204" pitchFamily="50" charset="-128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378964" y="3212976"/>
            <a:ext cx="8472674" cy="2265116"/>
          </a:xfrm>
          <a:prstGeom prst="rightArrow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ステパノは　いのちを　かけて　ふくいんを　あかししました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65248" y="4681462"/>
            <a:ext cx="8472674" cy="2347938"/>
          </a:xfrm>
          <a:prstGeom prst="rightArrow">
            <a:avLst/>
          </a:prstGeom>
          <a:solidFill>
            <a:srgbClr val="C0BC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ピリポは　サマリヤを　いかし　エチオピアの　かんがんに　こたえを　あたえました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7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pc="-14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pc="-14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かわなめしの　シモンの　いえに</a:t>
            </a:r>
            <a:br>
              <a:rPr lang="en-US" altLang="ja-JP" spc="-14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pc="-14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　ペテロは　コルネリオに　こたえを　あたえました</a:t>
            </a:r>
            <a:endParaRPr lang="ko-KR" altLang="en-US" spc="-14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4" b="9629"/>
          <a:stretch/>
        </p:blipFill>
        <p:spPr>
          <a:xfrm>
            <a:off x="1115616" y="2298787"/>
            <a:ext cx="7409410" cy="44582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107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2월 학원복음화\5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88518"/>
            <a:ext cx="6357046" cy="44949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ko-KR" sz="4000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4000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はくがいの　なかで　じゅうしょくしゃたちが　おきて　でんどうと　せんきょうする　</a:t>
            </a:r>
            <a:br>
              <a:rPr lang="en-US" altLang="ja-JP" sz="4000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spc="-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きょうかいを　たてました</a:t>
            </a:r>
            <a:endParaRPr lang="ko-KR" altLang="en-US" sz="4000" spc="-20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94683" y="1916832"/>
            <a:ext cx="8472674" cy="251917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</a:t>
            </a:r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みてが　かれらと　ともに　あったので、おおぜいの　ひとが　しんじて　しゅに　</a:t>
            </a:r>
            <a:endParaRPr lang="en-US" altLang="ja-JP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たちかえった。しと</a:t>
            </a:r>
            <a:r>
              <a:rPr lang="ko-KR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11:21</a:t>
            </a:r>
            <a:endParaRPr lang="ko-KR" altLang="en-US" sz="3000" spc="100" dirty="0">
              <a:latin typeface="ＭＳ Ｐゴシック" panose="020B0600070205080204" pitchFamily="50" charset="-128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94683" y="4005064"/>
            <a:ext cx="8472674" cy="22651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みことばは、ますます　さかんになり、ひろまって　いった。しと</a:t>
            </a:r>
            <a:r>
              <a:rPr lang="en-US" altLang="ko-KR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12:24</a:t>
            </a:r>
          </a:p>
        </p:txBody>
      </p:sp>
    </p:spTree>
    <p:extLst>
      <p:ext uri="{BB962C8B-B14F-4D97-AF65-F5344CB8AC3E}">
        <p14:creationId xmlns:p14="http://schemas.microsoft.com/office/powerpoint/2010/main" val="36752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바탕화면\학원복음화\2019\9월학원복음화\38과 4과 전문교회\201909-4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65" y="2204864"/>
            <a:ext cx="6408712" cy="4505259"/>
          </a:xfrm>
          <a:prstGeom prst="rect">
            <a:avLst/>
          </a:prstGeom>
          <a:solidFill>
            <a:srgbClr val="CCFF33"/>
          </a:solidFill>
        </p:spPr>
      </p:pic>
      <p:sp>
        <p:nvSpPr>
          <p:cNvPr id="7" name="오른쪽 화살표 6"/>
          <p:cNvSpPr/>
          <p:nvPr/>
        </p:nvSpPr>
        <p:spPr>
          <a:xfrm>
            <a:off x="365934" y="1694851"/>
            <a:ext cx="8522550" cy="1800200"/>
          </a:xfrm>
          <a:prstGeom prst="rightArrow">
            <a:avLst/>
          </a:prstGeom>
          <a:solidFill>
            <a:srgbClr val="E4FF97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　できごとを　みた　そうとくは、しゅの　おしえに　きょうたんして　しんこうに　はいった。しと</a:t>
            </a:r>
            <a:r>
              <a:rPr lang="ko-KR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13:12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65934" y="2792130"/>
            <a:ext cx="8522550" cy="1869267"/>
          </a:xfrm>
          <a:prstGeom prst="rightArrow">
            <a:avLst/>
          </a:prstGeom>
          <a:solidFill>
            <a:srgbClr val="C3FF1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ふたりは、「しゅイエスを　しんじなさい。そうすれば、あなたも　あなたの　かぞくも　すくわれます」といった。しと</a:t>
            </a:r>
            <a:r>
              <a:rPr lang="ko-KR" alt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16:31</a:t>
            </a:r>
            <a:endParaRPr lang="en-US" altLang="ko-KR" sz="24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82958" y="3933056"/>
            <a:ext cx="8505526" cy="1800200"/>
          </a:xfrm>
          <a:prstGeom prst="rightArrow">
            <a:avLst/>
          </a:prstGeom>
          <a:solidFill>
            <a:srgbClr val="9ED6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r>
              <a:rPr lang="ja-JP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テサロニケへ　いった。そこには、ユダヤじんの　かいどうが　あった。　しと</a:t>
            </a:r>
            <a:r>
              <a:rPr lang="en-US" altLang="ko-K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17:1</a:t>
            </a:r>
            <a:endParaRPr lang="en-US" altLang="ko-KR" sz="28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5233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000" spc="-19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sz="4000" spc="-19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そうとく　かんしゅに　</a:t>
            </a:r>
            <a:br>
              <a:rPr lang="en-US" altLang="ja-JP" sz="4000" spc="-19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spc="-19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もって　こたえを　あたえました</a:t>
            </a:r>
            <a:endParaRPr lang="ko-KR" altLang="en-US" sz="4000" spc="-19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09467" y="4941168"/>
            <a:ext cx="8505526" cy="2160240"/>
          </a:xfrm>
          <a:prstGeom prst="rightArrow">
            <a:avLst/>
          </a:prstGeom>
          <a:solidFill>
            <a:srgbClr val="759E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あんそくにちごとに　かいどうで　ろんじ、ユダヤじんと　ギリシヤじんを　しょうふくさせようと</a:t>
            </a:r>
            <a:endParaRPr lang="en-US" altLang="ja-JP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した。しと</a:t>
            </a:r>
            <a:r>
              <a:rPr lang="ko-KR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18:4</a:t>
            </a:r>
            <a:endParaRPr lang="en-US" altLang="ko-KR" sz="28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7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10812</TotalTime>
  <Words>584</Words>
  <Application>Microsoft Office PowerPoint</Application>
  <PresentationFormat>画面に合わせる (4:3)</PresentationFormat>
  <Paragraphs>76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HY헤드라인M</vt:lpstr>
      <vt:lpstr>HY강M</vt:lpstr>
      <vt:lpstr>HY울릉도B</vt:lpstr>
      <vt:lpstr>KT&amp;G 상상본문 M</vt:lpstr>
      <vt:lpstr>맑은 고딕</vt:lpstr>
      <vt:lpstr>ＭＳ Ｐゴシック</vt:lpstr>
      <vt:lpstr>Arial</vt:lpstr>
      <vt:lpstr>Office 테마</vt:lpstr>
      <vt:lpstr>  45 か     こんしゅうの　チームのはたらき  </vt:lpstr>
      <vt:lpstr>PowerPoint プレゼンテーション</vt:lpstr>
      <vt:lpstr>ていこく いのり</vt:lpstr>
      <vt:lpstr>PowerPoint プレゼンテーション</vt:lpstr>
      <vt:lpstr> 1. 15かこくから　きた　さんぎょうじん　 でしが　こたえを　うけました</vt:lpstr>
      <vt:lpstr> 2. げんばで　ひつような　こたえを　 　あたえる　チームのはたらき</vt:lpstr>
      <vt:lpstr> 3. かわなめしの　シモンの　いえに いた　ペテロは　コルネリオに　こたえを　あたえました</vt:lpstr>
      <vt:lpstr> 4. はくがいの　なかで　じゅうしょくしゃたちが　おきて　でんどうと　せんきょうする　 きょうかいを　たてました</vt:lpstr>
      <vt:lpstr> 5. パウロは　そうとく　かんしゅに　 ふくいんを　もって　こたえを　あたえました</vt:lpstr>
      <vt:lpstr>PowerPoint プレゼンテーション</vt:lpstr>
      <vt:lpstr>PowerPoint プレゼンテーション</vt:lpstr>
      <vt:lpstr>  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智香子 佐々木</cp:lastModifiedBy>
  <cp:revision>344</cp:revision>
  <dcterms:created xsi:type="dcterms:W3CDTF">2019-04-04T19:07:56Z</dcterms:created>
  <dcterms:modified xsi:type="dcterms:W3CDTF">2019-11-08T11:05:52Z</dcterms:modified>
</cp:coreProperties>
</file>