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80" r:id="rId3"/>
    <p:sldId id="396" r:id="rId4"/>
    <p:sldId id="397" r:id="rId5"/>
    <p:sldId id="274" r:id="rId6"/>
    <p:sldId id="409" r:id="rId7"/>
    <p:sldId id="417" r:id="rId8"/>
    <p:sldId id="415" r:id="rId9"/>
    <p:sldId id="392" r:id="rId10"/>
    <p:sldId id="412" r:id="rId11"/>
    <p:sldId id="393" r:id="rId12"/>
    <p:sldId id="398" r:id="rId13"/>
    <p:sldId id="404" r:id="rId14"/>
    <p:sldId id="405" r:id="rId15"/>
    <p:sldId id="419" r:id="rId16"/>
    <p:sldId id="416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B8"/>
    <a:srgbClr val="004A64"/>
    <a:srgbClr val="005D7E"/>
    <a:srgbClr val="0091C4"/>
    <a:srgbClr val="009BD2"/>
    <a:srgbClr val="706D00"/>
    <a:srgbClr val="5C2C04"/>
    <a:srgbClr val="E4FF97"/>
    <a:srgbClr val="9ED600"/>
    <a:srgbClr val="75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36" autoAdjust="0"/>
    <p:restoredTop sz="94964" autoAdjust="0"/>
  </p:normalViewPr>
  <p:slideViewPr>
    <p:cSldViewPr>
      <p:cViewPr varScale="1">
        <p:scale>
          <a:sx n="68" d="100"/>
          <a:sy n="68" d="100"/>
        </p:scale>
        <p:origin x="82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123DE-984D-4CC6-83EA-43BAA1125098}" type="doc">
      <dgm:prSet loTypeId="urn:microsoft.com/office/officeart/2005/8/layout/hProcess9" loCatId="process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pPr latinLnBrk="1"/>
          <a:endParaRPr lang="ko-KR" altLang="en-US"/>
        </a:p>
      </dgm:t>
    </dgm:pt>
    <dgm:pt modelId="{0DCB43E4-13D1-4E1E-9E66-F81A87A469B5}">
      <dgm:prSet custT="1"/>
      <dgm:spPr/>
      <dgm:t>
        <a:bodyPr/>
        <a:lstStyle/>
        <a:p>
          <a:pPr rtl="0" latinLnBrk="1"/>
          <a:r>
            <a:rPr lang="ja-JP" altLang="en-US" sz="4000" b="1" dirty="0"/>
            <a:t>せいしんびょう</a:t>
          </a:r>
          <a:br>
            <a:rPr lang="en-US" sz="4000" b="1" dirty="0"/>
          </a:br>
          <a:r>
            <a:rPr lang="ja-JP" altLang="en-US" sz="4000" b="1" dirty="0"/>
            <a:t>うつびょう</a:t>
          </a:r>
          <a:br>
            <a:rPr lang="en-US" sz="4000" b="1" dirty="0"/>
          </a:br>
          <a:r>
            <a:rPr lang="ja-JP" altLang="en-US" sz="4000" b="1" dirty="0"/>
            <a:t>こころの　びょうき</a:t>
          </a:r>
          <a:br>
            <a:rPr lang="en-US" sz="4000" b="1" dirty="0"/>
          </a:br>
          <a:r>
            <a:rPr lang="ja-JP" altLang="en-US" sz="4000" b="1" dirty="0"/>
            <a:t>にくたい</a:t>
          </a:r>
          <a:br>
            <a:rPr lang="en-US" sz="4000" b="1" dirty="0"/>
          </a:br>
          <a:r>
            <a:rPr lang="ja-JP" altLang="en-US" sz="4000" b="1" dirty="0"/>
            <a:t>がん</a:t>
          </a:r>
          <a:endParaRPr lang="ko-KR" sz="4000" dirty="0"/>
        </a:p>
      </dgm:t>
    </dgm:pt>
    <dgm:pt modelId="{691004E8-D477-4A64-B0E5-6126E4BF8185}" type="parTrans" cxnId="{019EFC00-4CB1-4954-A383-58933285FDA8}">
      <dgm:prSet/>
      <dgm:spPr/>
      <dgm:t>
        <a:bodyPr/>
        <a:lstStyle/>
        <a:p>
          <a:pPr latinLnBrk="1"/>
          <a:endParaRPr lang="ko-KR" altLang="en-US"/>
        </a:p>
      </dgm:t>
    </dgm:pt>
    <dgm:pt modelId="{D7C50B53-07AD-4755-8E6B-A04D97E7B267}" type="sibTrans" cxnId="{019EFC00-4CB1-4954-A383-58933285FDA8}">
      <dgm:prSet/>
      <dgm:spPr/>
      <dgm:t>
        <a:bodyPr/>
        <a:lstStyle/>
        <a:p>
          <a:pPr latinLnBrk="1"/>
          <a:endParaRPr lang="ko-KR" altLang="en-US"/>
        </a:p>
      </dgm:t>
    </dgm:pt>
    <dgm:pt modelId="{4B60F72E-B046-44B8-A884-57C5005A7166}" type="pres">
      <dgm:prSet presAssocID="{D2C123DE-984D-4CC6-83EA-43BAA1125098}" presName="CompostProcess" presStyleCnt="0">
        <dgm:presLayoutVars>
          <dgm:dir/>
          <dgm:resizeHandles val="exact"/>
        </dgm:presLayoutVars>
      </dgm:prSet>
      <dgm:spPr/>
    </dgm:pt>
    <dgm:pt modelId="{ED05CC47-09BC-4BE0-AB9B-5D07B324E3B5}" type="pres">
      <dgm:prSet presAssocID="{D2C123DE-984D-4CC6-83EA-43BAA1125098}" presName="arrow" presStyleLbl="bgShp" presStyleIdx="0" presStyleCnt="1"/>
      <dgm:spPr/>
    </dgm:pt>
    <dgm:pt modelId="{45244372-FB8F-4E23-8839-A8DA7A6187F1}" type="pres">
      <dgm:prSet presAssocID="{D2C123DE-984D-4CC6-83EA-43BAA1125098}" presName="linearProcess" presStyleCnt="0"/>
      <dgm:spPr/>
    </dgm:pt>
    <dgm:pt modelId="{D04C81E0-D899-4DAF-BE5C-33BD3DAF419B}" type="pres">
      <dgm:prSet presAssocID="{0DCB43E4-13D1-4E1E-9E66-F81A87A469B5}" presName="textNode" presStyleLbl="node1" presStyleIdx="0" presStyleCnt="1" custScaleX="84555" custScaleY="206689">
        <dgm:presLayoutVars>
          <dgm:bulletEnabled val="1"/>
        </dgm:presLayoutVars>
      </dgm:prSet>
      <dgm:spPr/>
    </dgm:pt>
  </dgm:ptLst>
  <dgm:cxnLst>
    <dgm:cxn modelId="{019EFC00-4CB1-4954-A383-58933285FDA8}" srcId="{D2C123DE-984D-4CC6-83EA-43BAA1125098}" destId="{0DCB43E4-13D1-4E1E-9E66-F81A87A469B5}" srcOrd="0" destOrd="0" parTransId="{691004E8-D477-4A64-B0E5-6126E4BF8185}" sibTransId="{D7C50B53-07AD-4755-8E6B-A04D97E7B267}"/>
    <dgm:cxn modelId="{0F80B75E-F61C-4181-97EB-59FA59BA2FED}" type="presOf" srcId="{0DCB43E4-13D1-4E1E-9E66-F81A87A469B5}" destId="{D04C81E0-D899-4DAF-BE5C-33BD3DAF419B}" srcOrd="0" destOrd="0" presId="urn:microsoft.com/office/officeart/2005/8/layout/hProcess9"/>
    <dgm:cxn modelId="{2311A360-5295-4188-AF44-63629242C4CA}" type="presOf" srcId="{D2C123DE-984D-4CC6-83EA-43BAA1125098}" destId="{4B60F72E-B046-44B8-A884-57C5005A7166}" srcOrd="0" destOrd="0" presId="urn:microsoft.com/office/officeart/2005/8/layout/hProcess9"/>
    <dgm:cxn modelId="{81DAF522-8069-4E10-9189-BE7415437112}" type="presParOf" srcId="{4B60F72E-B046-44B8-A884-57C5005A7166}" destId="{ED05CC47-09BC-4BE0-AB9B-5D07B324E3B5}" srcOrd="0" destOrd="0" presId="urn:microsoft.com/office/officeart/2005/8/layout/hProcess9"/>
    <dgm:cxn modelId="{01A1AEBF-2226-4D86-910A-2F5321652703}" type="presParOf" srcId="{4B60F72E-B046-44B8-A884-57C5005A7166}" destId="{45244372-FB8F-4E23-8839-A8DA7A6187F1}" srcOrd="1" destOrd="0" presId="urn:microsoft.com/office/officeart/2005/8/layout/hProcess9"/>
    <dgm:cxn modelId="{ECD1A041-4A7F-48E4-A95F-80FC007EDA46}" type="presParOf" srcId="{45244372-FB8F-4E23-8839-A8DA7A6187F1}" destId="{D04C81E0-D899-4DAF-BE5C-33BD3DAF419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3E8B65-A34E-4BF5-978F-7D652F2662EE}" type="doc">
      <dgm:prSet loTypeId="urn:microsoft.com/office/officeart/2005/8/layout/venn1" loCatId="relationship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pPr latinLnBrk="1"/>
          <a:endParaRPr lang="ko-KR" altLang="en-US"/>
        </a:p>
      </dgm:t>
    </dgm:pt>
    <dgm:pt modelId="{96344303-DDC8-4231-8C28-B82231F703EC}">
      <dgm:prSet custT="1"/>
      <dgm:spPr/>
      <dgm:t>
        <a:bodyPr/>
        <a:lstStyle/>
        <a:p>
          <a:pPr rtl="0" latinLnBrk="1">
            <a:spcAft>
              <a:spcPts val="0"/>
            </a:spcAft>
          </a:pPr>
          <a:r>
            <a:rPr lang="ja-JP" alt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めんえきりょく　ふそく</a:t>
          </a:r>
          <a:endParaRPr lang="en-US" altLang="ja-JP" sz="36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>
            <a:spcAft>
              <a:spcPts val="0"/>
            </a:spcAft>
          </a:pPr>
          <a:r>
            <a:rPr lang="ja-JP" alt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さんそ　ふそく</a:t>
          </a:r>
          <a:br>
            <a:rPr 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れいりょく　</a:t>
          </a:r>
          <a:endParaRPr lang="en-US" altLang="ja-JP" sz="3600" b="1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 latinLnBrk="1">
            <a:spcAft>
              <a:spcPts val="0"/>
            </a:spcAft>
          </a:pPr>
          <a:r>
            <a:rPr lang="ja-JP" altLang="en-US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ふそく</a:t>
          </a:r>
          <a:endParaRPr lang="ko-KR" sz="36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451349-A509-48E1-9937-C8FC96363E7F}" type="parTrans" cxnId="{93A5B7E8-1AE9-437B-999B-B79AA6E51406}">
      <dgm:prSet/>
      <dgm:spPr/>
      <dgm:t>
        <a:bodyPr/>
        <a:lstStyle/>
        <a:p>
          <a:pPr latinLnBrk="1"/>
          <a:endParaRPr lang="ko-KR" altLang="en-US"/>
        </a:p>
      </dgm:t>
    </dgm:pt>
    <dgm:pt modelId="{CBB9EBDF-5D12-497E-BE02-B1B931A1EF9E}" type="sibTrans" cxnId="{93A5B7E8-1AE9-437B-999B-B79AA6E51406}">
      <dgm:prSet/>
      <dgm:spPr/>
      <dgm:t>
        <a:bodyPr/>
        <a:lstStyle/>
        <a:p>
          <a:pPr latinLnBrk="1"/>
          <a:endParaRPr lang="ko-KR" altLang="en-US"/>
        </a:p>
      </dgm:t>
    </dgm:pt>
    <dgm:pt modelId="{578467BE-56CE-4C0C-8A9A-135EEE4418DA}" type="pres">
      <dgm:prSet presAssocID="{5D3E8B65-A34E-4BF5-978F-7D652F2662EE}" presName="compositeShape" presStyleCnt="0">
        <dgm:presLayoutVars>
          <dgm:chMax val="7"/>
          <dgm:dir/>
          <dgm:resizeHandles val="exact"/>
        </dgm:presLayoutVars>
      </dgm:prSet>
      <dgm:spPr/>
    </dgm:pt>
    <dgm:pt modelId="{8ADFFEA1-1D49-476D-9EAB-2C1654F62335}" type="pres">
      <dgm:prSet presAssocID="{96344303-DDC8-4231-8C28-B82231F703EC}" presName="circ1TxSh" presStyleLbl="vennNode1" presStyleIdx="0" presStyleCnt="1" custLinFactNeighborX="637" custLinFactNeighborY="-1716"/>
      <dgm:spPr/>
    </dgm:pt>
  </dgm:ptLst>
  <dgm:cxnLst>
    <dgm:cxn modelId="{A8E64B36-8853-40B4-97BF-D4E5250AFE62}" type="presOf" srcId="{5D3E8B65-A34E-4BF5-978F-7D652F2662EE}" destId="{578467BE-56CE-4C0C-8A9A-135EEE4418DA}" srcOrd="0" destOrd="0" presId="urn:microsoft.com/office/officeart/2005/8/layout/venn1"/>
    <dgm:cxn modelId="{E8D8CA90-5F45-47FA-B82F-947E9B1050C6}" type="presOf" srcId="{96344303-DDC8-4231-8C28-B82231F703EC}" destId="{8ADFFEA1-1D49-476D-9EAB-2C1654F62335}" srcOrd="0" destOrd="0" presId="urn:microsoft.com/office/officeart/2005/8/layout/venn1"/>
    <dgm:cxn modelId="{93A5B7E8-1AE9-437B-999B-B79AA6E51406}" srcId="{5D3E8B65-A34E-4BF5-978F-7D652F2662EE}" destId="{96344303-DDC8-4231-8C28-B82231F703EC}" srcOrd="0" destOrd="0" parTransId="{21451349-A509-48E1-9937-C8FC96363E7F}" sibTransId="{CBB9EBDF-5D12-497E-BE02-B1B931A1EF9E}"/>
    <dgm:cxn modelId="{F72E7221-E748-41AA-8D8C-C2AA94AC5F63}" type="presParOf" srcId="{578467BE-56CE-4C0C-8A9A-135EEE4418DA}" destId="{8ADFFEA1-1D49-476D-9EAB-2C1654F6233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2A07B6-A9FC-4145-BB96-66D53E64A7FE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D0A7E1A8-47D1-480D-94ED-F98836F3D115}">
      <dgm:prSet custT="1"/>
      <dgm:spPr/>
      <dgm:t>
        <a:bodyPr/>
        <a:lstStyle/>
        <a:p>
          <a:pPr rtl="0" latinLnBrk="1"/>
          <a:r>
            <a: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さんみいったい</a:t>
          </a:r>
          <a:endParaRPr lang="ko-KR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76729D07-94FB-4E4A-AB59-4C11E9AE18AD}" type="parTrans" cxnId="{20D94692-D1E9-45A5-95EA-2EF676F73EA8}">
      <dgm:prSet/>
      <dgm:spPr/>
      <dgm:t>
        <a:bodyPr/>
        <a:lstStyle/>
        <a:p>
          <a:pPr latinLnBrk="1"/>
          <a:endParaRPr lang="ko-KR" altLang="en-US"/>
        </a:p>
      </dgm:t>
    </dgm:pt>
    <dgm:pt modelId="{558B4FF1-81A6-4829-B73D-E4D5FCD4F4DA}" type="sibTrans" cxnId="{20D94692-D1E9-45A5-95EA-2EF676F73EA8}">
      <dgm:prSet/>
      <dgm:spPr/>
      <dgm:t>
        <a:bodyPr/>
        <a:lstStyle/>
        <a:p>
          <a:pPr latinLnBrk="1"/>
          <a:endParaRPr lang="ko-KR" altLang="en-US"/>
        </a:p>
      </dgm:t>
    </dgm:pt>
    <dgm:pt modelId="{9B4E1F8C-6134-4084-9553-0845ED427AC0}">
      <dgm:prSet custT="1"/>
      <dgm:spPr/>
      <dgm:t>
        <a:bodyPr/>
        <a:lstStyle/>
        <a:p>
          <a:pPr rtl="0" latinLnBrk="1"/>
          <a:r>
            <a:rPr lang="ja-JP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てんの　みくに、みつかい</a:t>
          </a:r>
          <a:endParaRPr lang="ko-KR" alt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CE1DA136-B8BB-4B21-8797-E3ADB76F4813}" type="parTrans" cxnId="{B88A49CA-40EB-40D7-9062-669E33BC37A9}">
      <dgm:prSet/>
      <dgm:spPr/>
      <dgm:t>
        <a:bodyPr/>
        <a:lstStyle/>
        <a:p>
          <a:pPr latinLnBrk="1"/>
          <a:endParaRPr lang="ko-KR" altLang="en-US"/>
        </a:p>
      </dgm:t>
    </dgm:pt>
    <dgm:pt modelId="{8A60E71F-F998-4F27-BD74-1C99E3281A41}" type="sibTrans" cxnId="{B88A49CA-40EB-40D7-9062-669E33BC37A9}">
      <dgm:prSet/>
      <dgm:spPr/>
      <dgm:t>
        <a:bodyPr/>
        <a:lstStyle/>
        <a:p>
          <a:pPr latinLnBrk="1"/>
          <a:endParaRPr lang="ko-KR" altLang="en-US"/>
        </a:p>
      </dgm:t>
    </dgm:pt>
    <dgm:pt modelId="{D408F83C-1AFF-4AE3-938C-E5414A7981C0}">
      <dgm:prSet custT="1"/>
      <dgm:spPr/>
      <dgm:t>
        <a:bodyPr/>
        <a:lstStyle/>
        <a:p>
          <a:pPr rtl="0" latinLnBrk="1"/>
          <a:r>
            <a:rPr lang="ja-JP" altLang="en-US" sz="2200" b="1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けんい</a:t>
          </a:r>
          <a:r>
            <a:rPr lang="en-US" sz="2200" b="1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(</a:t>
          </a:r>
          <a:r>
            <a:rPr lang="ja-JP" altLang="en-US" sz="2200" b="1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じごく</a:t>
          </a:r>
          <a:r>
            <a:rPr lang="en-US" sz="2200" b="1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,</a:t>
          </a:r>
        </a:p>
        <a:p>
          <a:pPr rtl="0" latinLnBrk="1"/>
          <a:r>
            <a:rPr lang="ja-JP" altLang="en-US" sz="2200" b="1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サタン</a:t>
          </a:r>
          <a:r>
            <a:rPr lang="en-US" sz="2200" b="1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)</a:t>
          </a:r>
          <a:endParaRPr lang="ko-KR" sz="2200" spc="-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D31078B7-1C60-4009-A71E-1606D1F8A088}" type="parTrans" cxnId="{8517C903-6375-462E-945E-B7DFA32EC282}">
      <dgm:prSet/>
      <dgm:spPr/>
      <dgm:t>
        <a:bodyPr/>
        <a:lstStyle/>
        <a:p>
          <a:pPr latinLnBrk="1"/>
          <a:endParaRPr lang="ko-KR" altLang="en-US"/>
        </a:p>
      </dgm:t>
    </dgm:pt>
    <dgm:pt modelId="{B681DEA7-A0F2-44D8-A829-72048FA6B214}" type="sibTrans" cxnId="{8517C903-6375-462E-945E-B7DFA32EC282}">
      <dgm:prSet/>
      <dgm:spPr/>
      <dgm:t>
        <a:bodyPr/>
        <a:lstStyle/>
        <a:p>
          <a:pPr latinLnBrk="1"/>
          <a:endParaRPr lang="ko-KR" altLang="en-US"/>
        </a:p>
      </dgm:t>
    </dgm:pt>
    <dgm:pt modelId="{CA003058-895B-49EE-B8F2-61862B18FC4C}">
      <dgm:prSet custT="1"/>
      <dgm:spPr/>
      <dgm:t>
        <a:bodyPr/>
        <a:lstStyle/>
        <a:p>
          <a:pPr rtl="0" latinLnBrk="1"/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5</a:t>
          </a:r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つのちから</a:t>
          </a:r>
          <a:endParaRPr lang="ko-KR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8BD2D409-3AA5-4CFC-B1D0-256CD62BD40A}" type="parTrans" cxnId="{85BE130C-AD11-4838-8CD6-53356989D119}">
      <dgm:prSet/>
      <dgm:spPr/>
      <dgm:t>
        <a:bodyPr/>
        <a:lstStyle/>
        <a:p>
          <a:pPr latinLnBrk="1"/>
          <a:endParaRPr lang="ko-KR" altLang="en-US"/>
        </a:p>
      </dgm:t>
    </dgm:pt>
    <dgm:pt modelId="{A41D2BF9-2707-4F73-847E-D5E8F7817893}" type="sibTrans" cxnId="{85BE130C-AD11-4838-8CD6-53356989D119}">
      <dgm:prSet/>
      <dgm:spPr/>
      <dgm:t>
        <a:bodyPr/>
        <a:lstStyle/>
        <a:p>
          <a:pPr latinLnBrk="1"/>
          <a:endParaRPr lang="ko-KR" altLang="en-US"/>
        </a:p>
      </dgm:t>
    </dgm:pt>
    <dgm:pt modelId="{D27F9D41-1C19-4545-ABB4-61B8321918B9}">
      <dgm:prSet custT="1"/>
      <dgm:spPr/>
      <dgm:t>
        <a:bodyPr/>
        <a:lstStyle/>
        <a:p>
          <a:pPr rtl="0" latinLnBrk="1"/>
          <a:r>
            <a: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のう</a:t>
          </a:r>
          <a:endParaRPr lang="ko-KR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gm:t>
    </dgm:pt>
    <dgm:pt modelId="{F7BF7DC7-DB36-4265-B30F-6F814F59F463}" type="parTrans" cxnId="{8C8F04E9-70B4-4412-9DC9-D383093BAED5}">
      <dgm:prSet/>
      <dgm:spPr/>
      <dgm:t>
        <a:bodyPr/>
        <a:lstStyle/>
        <a:p>
          <a:pPr latinLnBrk="1"/>
          <a:endParaRPr lang="ko-KR" altLang="en-US"/>
        </a:p>
      </dgm:t>
    </dgm:pt>
    <dgm:pt modelId="{6C688AA1-2923-46B1-9471-7D46A85DA5F0}" type="sibTrans" cxnId="{8C8F04E9-70B4-4412-9DC9-D383093BAED5}">
      <dgm:prSet/>
      <dgm:spPr/>
      <dgm:t>
        <a:bodyPr/>
        <a:lstStyle/>
        <a:p>
          <a:pPr latinLnBrk="1"/>
          <a:endParaRPr lang="ko-KR" altLang="en-US"/>
        </a:p>
      </dgm:t>
    </dgm:pt>
    <dgm:pt modelId="{5D9A267D-016E-417C-967D-DAB9E7AF48D7}" type="pres">
      <dgm:prSet presAssocID="{C32A07B6-A9FC-4145-BB96-66D53E64A7FE}" presName="cycle" presStyleCnt="0">
        <dgm:presLayoutVars>
          <dgm:dir/>
          <dgm:resizeHandles val="exact"/>
        </dgm:presLayoutVars>
      </dgm:prSet>
      <dgm:spPr/>
    </dgm:pt>
    <dgm:pt modelId="{F9742C34-2553-46E8-933E-EBFC0DF43DC2}" type="pres">
      <dgm:prSet presAssocID="{D0A7E1A8-47D1-480D-94ED-F98836F3D115}" presName="node" presStyleLbl="node1" presStyleIdx="0" presStyleCnt="5">
        <dgm:presLayoutVars>
          <dgm:bulletEnabled val="1"/>
        </dgm:presLayoutVars>
      </dgm:prSet>
      <dgm:spPr/>
    </dgm:pt>
    <dgm:pt modelId="{DA89336F-3A9B-4156-95E5-73E4FEC98498}" type="pres">
      <dgm:prSet presAssocID="{D0A7E1A8-47D1-480D-94ED-F98836F3D115}" presName="spNode" presStyleCnt="0"/>
      <dgm:spPr/>
    </dgm:pt>
    <dgm:pt modelId="{26EF670E-7762-4E6D-A3B2-F9C983E3B3FA}" type="pres">
      <dgm:prSet presAssocID="{558B4FF1-81A6-4829-B73D-E4D5FCD4F4DA}" presName="sibTrans" presStyleLbl="sibTrans1D1" presStyleIdx="0" presStyleCnt="5"/>
      <dgm:spPr/>
    </dgm:pt>
    <dgm:pt modelId="{97A57AB5-507C-473B-B3DF-2F578081EE47}" type="pres">
      <dgm:prSet presAssocID="{9B4E1F8C-6134-4084-9553-0845ED427AC0}" presName="node" presStyleLbl="node1" presStyleIdx="1" presStyleCnt="5">
        <dgm:presLayoutVars>
          <dgm:bulletEnabled val="1"/>
        </dgm:presLayoutVars>
      </dgm:prSet>
      <dgm:spPr/>
    </dgm:pt>
    <dgm:pt modelId="{08557323-6E34-49B6-BA7A-22FB4103CB9C}" type="pres">
      <dgm:prSet presAssocID="{9B4E1F8C-6134-4084-9553-0845ED427AC0}" presName="spNode" presStyleCnt="0"/>
      <dgm:spPr/>
    </dgm:pt>
    <dgm:pt modelId="{ED2B73F8-085E-47CC-AC32-352CB4FD1DA0}" type="pres">
      <dgm:prSet presAssocID="{8A60E71F-F998-4F27-BD74-1C99E3281A41}" presName="sibTrans" presStyleLbl="sibTrans1D1" presStyleIdx="1" presStyleCnt="5"/>
      <dgm:spPr/>
    </dgm:pt>
    <dgm:pt modelId="{4013BB85-9D3F-44EC-86F7-9073F319C685}" type="pres">
      <dgm:prSet presAssocID="{D408F83C-1AFF-4AE3-938C-E5414A7981C0}" presName="node" presStyleLbl="node1" presStyleIdx="2" presStyleCnt="5" custScaleX="98196">
        <dgm:presLayoutVars>
          <dgm:bulletEnabled val="1"/>
        </dgm:presLayoutVars>
      </dgm:prSet>
      <dgm:spPr/>
    </dgm:pt>
    <dgm:pt modelId="{5C7159AA-C131-422A-AAE6-E5C35DB0AA14}" type="pres">
      <dgm:prSet presAssocID="{D408F83C-1AFF-4AE3-938C-E5414A7981C0}" presName="spNode" presStyleCnt="0"/>
      <dgm:spPr/>
    </dgm:pt>
    <dgm:pt modelId="{E5113A44-43CC-4FEB-A897-F244D371F7EA}" type="pres">
      <dgm:prSet presAssocID="{B681DEA7-A0F2-44D8-A829-72048FA6B214}" presName="sibTrans" presStyleLbl="sibTrans1D1" presStyleIdx="2" presStyleCnt="5"/>
      <dgm:spPr/>
    </dgm:pt>
    <dgm:pt modelId="{0411A118-4507-46B9-BF3F-6B218DE228EC}" type="pres">
      <dgm:prSet presAssocID="{CA003058-895B-49EE-B8F2-61862B18FC4C}" presName="node" presStyleLbl="node1" presStyleIdx="3" presStyleCnt="5">
        <dgm:presLayoutVars>
          <dgm:bulletEnabled val="1"/>
        </dgm:presLayoutVars>
      </dgm:prSet>
      <dgm:spPr/>
    </dgm:pt>
    <dgm:pt modelId="{FCBAF569-7A6F-4B5D-87E3-89809C102EEA}" type="pres">
      <dgm:prSet presAssocID="{CA003058-895B-49EE-B8F2-61862B18FC4C}" presName="spNode" presStyleCnt="0"/>
      <dgm:spPr/>
    </dgm:pt>
    <dgm:pt modelId="{9D863BCC-7AA8-4E53-8866-F3B85C82DA21}" type="pres">
      <dgm:prSet presAssocID="{A41D2BF9-2707-4F73-847E-D5E8F7817893}" presName="sibTrans" presStyleLbl="sibTrans1D1" presStyleIdx="3" presStyleCnt="5"/>
      <dgm:spPr/>
    </dgm:pt>
    <dgm:pt modelId="{7E70B517-3174-49C9-9954-27B717AF4DC9}" type="pres">
      <dgm:prSet presAssocID="{D27F9D41-1C19-4545-ABB4-61B8321918B9}" presName="node" presStyleLbl="node1" presStyleIdx="4" presStyleCnt="5">
        <dgm:presLayoutVars>
          <dgm:bulletEnabled val="1"/>
        </dgm:presLayoutVars>
      </dgm:prSet>
      <dgm:spPr/>
    </dgm:pt>
    <dgm:pt modelId="{3D139F1C-8E38-44BA-8D0C-50D6551FDBD4}" type="pres">
      <dgm:prSet presAssocID="{D27F9D41-1C19-4545-ABB4-61B8321918B9}" presName="spNode" presStyleCnt="0"/>
      <dgm:spPr/>
    </dgm:pt>
    <dgm:pt modelId="{201D536D-815F-45C9-80B9-943683B183DA}" type="pres">
      <dgm:prSet presAssocID="{6C688AA1-2923-46B1-9471-7D46A85DA5F0}" presName="sibTrans" presStyleLbl="sibTrans1D1" presStyleIdx="4" presStyleCnt="5"/>
      <dgm:spPr/>
    </dgm:pt>
  </dgm:ptLst>
  <dgm:cxnLst>
    <dgm:cxn modelId="{58605701-3288-49AD-AE90-41E572DF1DA2}" type="presOf" srcId="{6C688AA1-2923-46B1-9471-7D46A85DA5F0}" destId="{201D536D-815F-45C9-80B9-943683B183DA}" srcOrd="0" destOrd="0" presId="urn:microsoft.com/office/officeart/2005/8/layout/cycle6"/>
    <dgm:cxn modelId="{8517C903-6375-462E-945E-B7DFA32EC282}" srcId="{C32A07B6-A9FC-4145-BB96-66D53E64A7FE}" destId="{D408F83C-1AFF-4AE3-938C-E5414A7981C0}" srcOrd="2" destOrd="0" parTransId="{D31078B7-1C60-4009-A71E-1606D1F8A088}" sibTransId="{B681DEA7-A0F2-44D8-A829-72048FA6B214}"/>
    <dgm:cxn modelId="{85BE130C-AD11-4838-8CD6-53356989D119}" srcId="{C32A07B6-A9FC-4145-BB96-66D53E64A7FE}" destId="{CA003058-895B-49EE-B8F2-61862B18FC4C}" srcOrd="3" destOrd="0" parTransId="{8BD2D409-3AA5-4CFC-B1D0-256CD62BD40A}" sibTransId="{A41D2BF9-2707-4F73-847E-D5E8F7817893}"/>
    <dgm:cxn modelId="{8E9A681A-E00D-40F8-BD62-EC5693935ABD}" type="presOf" srcId="{D0A7E1A8-47D1-480D-94ED-F98836F3D115}" destId="{F9742C34-2553-46E8-933E-EBFC0DF43DC2}" srcOrd="0" destOrd="0" presId="urn:microsoft.com/office/officeart/2005/8/layout/cycle6"/>
    <dgm:cxn modelId="{ED81212B-D9B4-4BF3-80AF-56F8589D670B}" type="presOf" srcId="{8A60E71F-F998-4F27-BD74-1C99E3281A41}" destId="{ED2B73F8-085E-47CC-AC32-352CB4FD1DA0}" srcOrd="0" destOrd="0" presId="urn:microsoft.com/office/officeart/2005/8/layout/cycle6"/>
    <dgm:cxn modelId="{27EB272D-E77B-44DB-93C0-7E2E2B0C05A0}" type="presOf" srcId="{D408F83C-1AFF-4AE3-938C-E5414A7981C0}" destId="{4013BB85-9D3F-44EC-86F7-9073F319C685}" srcOrd="0" destOrd="0" presId="urn:microsoft.com/office/officeart/2005/8/layout/cycle6"/>
    <dgm:cxn modelId="{000F4F2E-E915-41BE-B731-D368AE3D5A6C}" type="presOf" srcId="{C32A07B6-A9FC-4145-BB96-66D53E64A7FE}" destId="{5D9A267D-016E-417C-967D-DAB9E7AF48D7}" srcOrd="0" destOrd="0" presId="urn:microsoft.com/office/officeart/2005/8/layout/cycle6"/>
    <dgm:cxn modelId="{B7EA6459-D7FD-40E8-A7CC-4F8CE0C7C2FE}" type="presOf" srcId="{9B4E1F8C-6134-4084-9553-0845ED427AC0}" destId="{97A57AB5-507C-473B-B3DF-2F578081EE47}" srcOrd="0" destOrd="0" presId="urn:microsoft.com/office/officeart/2005/8/layout/cycle6"/>
    <dgm:cxn modelId="{DBAB4186-FFC9-46C4-BF84-58F00715DBB5}" type="presOf" srcId="{B681DEA7-A0F2-44D8-A829-72048FA6B214}" destId="{E5113A44-43CC-4FEB-A897-F244D371F7EA}" srcOrd="0" destOrd="0" presId="urn:microsoft.com/office/officeart/2005/8/layout/cycle6"/>
    <dgm:cxn modelId="{A2FEEE8E-C9DA-4D47-BD37-6C0C340F20DF}" type="presOf" srcId="{A41D2BF9-2707-4F73-847E-D5E8F7817893}" destId="{9D863BCC-7AA8-4E53-8866-F3B85C82DA21}" srcOrd="0" destOrd="0" presId="urn:microsoft.com/office/officeart/2005/8/layout/cycle6"/>
    <dgm:cxn modelId="{20D94692-D1E9-45A5-95EA-2EF676F73EA8}" srcId="{C32A07B6-A9FC-4145-BB96-66D53E64A7FE}" destId="{D0A7E1A8-47D1-480D-94ED-F98836F3D115}" srcOrd="0" destOrd="0" parTransId="{76729D07-94FB-4E4A-AB59-4C11E9AE18AD}" sibTransId="{558B4FF1-81A6-4829-B73D-E4D5FCD4F4DA}"/>
    <dgm:cxn modelId="{EDDC1699-4D6F-47FA-B6DF-3FC641275550}" type="presOf" srcId="{CA003058-895B-49EE-B8F2-61862B18FC4C}" destId="{0411A118-4507-46B9-BF3F-6B218DE228EC}" srcOrd="0" destOrd="0" presId="urn:microsoft.com/office/officeart/2005/8/layout/cycle6"/>
    <dgm:cxn modelId="{A29953AD-9C24-4565-8838-28C3D4B82EF8}" type="presOf" srcId="{D27F9D41-1C19-4545-ABB4-61B8321918B9}" destId="{7E70B517-3174-49C9-9954-27B717AF4DC9}" srcOrd="0" destOrd="0" presId="urn:microsoft.com/office/officeart/2005/8/layout/cycle6"/>
    <dgm:cxn modelId="{B88A49CA-40EB-40D7-9062-669E33BC37A9}" srcId="{C32A07B6-A9FC-4145-BB96-66D53E64A7FE}" destId="{9B4E1F8C-6134-4084-9553-0845ED427AC0}" srcOrd="1" destOrd="0" parTransId="{CE1DA136-B8BB-4B21-8797-E3ADB76F4813}" sibTransId="{8A60E71F-F998-4F27-BD74-1C99E3281A41}"/>
    <dgm:cxn modelId="{8C8F04E9-70B4-4412-9DC9-D383093BAED5}" srcId="{C32A07B6-A9FC-4145-BB96-66D53E64A7FE}" destId="{D27F9D41-1C19-4545-ABB4-61B8321918B9}" srcOrd="4" destOrd="0" parTransId="{F7BF7DC7-DB36-4265-B30F-6F814F59F463}" sibTransId="{6C688AA1-2923-46B1-9471-7D46A85DA5F0}"/>
    <dgm:cxn modelId="{57047CF1-B433-4CFB-90E6-AFA8DFB63A63}" type="presOf" srcId="{558B4FF1-81A6-4829-B73D-E4D5FCD4F4DA}" destId="{26EF670E-7762-4E6D-A3B2-F9C983E3B3FA}" srcOrd="0" destOrd="0" presId="urn:microsoft.com/office/officeart/2005/8/layout/cycle6"/>
    <dgm:cxn modelId="{1565EB6F-5794-44DA-8491-224B183FFA32}" type="presParOf" srcId="{5D9A267D-016E-417C-967D-DAB9E7AF48D7}" destId="{F9742C34-2553-46E8-933E-EBFC0DF43DC2}" srcOrd="0" destOrd="0" presId="urn:microsoft.com/office/officeart/2005/8/layout/cycle6"/>
    <dgm:cxn modelId="{32B62F51-36CF-4778-B71A-ED83A7D735FA}" type="presParOf" srcId="{5D9A267D-016E-417C-967D-DAB9E7AF48D7}" destId="{DA89336F-3A9B-4156-95E5-73E4FEC98498}" srcOrd="1" destOrd="0" presId="urn:microsoft.com/office/officeart/2005/8/layout/cycle6"/>
    <dgm:cxn modelId="{72293292-E7EB-47B0-863A-5B598A235B42}" type="presParOf" srcId="{5D9A267D-016E-417C-967D-DAB9E7AF48D7}" destId="{26EF670E-7762-4E6D-A3B2-F9C983E3B3FA}" srcOrd="2" destOrd="0" presId="urn:microsoft.com/office/officeart/2005/8/layout/cycle6"/>
    <dgm:cxn modelId="{A49B666C-6031-4AA8-BF38-7D65A781F8CE}" type="presParOf" srcId="{5D9A267D-016E-417C-967D-DAB9E7AF48D7}" destId="{97A57AB5-507C-473B-B3DF-2F578081EE47}" srcOrd="3" destOrd="0" presId="urn:microsoft.com/office/officeart/2005/8/layout/cycle6"/>
    <dgm:cxn modelId="{A2C6416F-6CC0-4F31-BF00-D2D6E2A0341F}" type="presParOf" srcId="{5D9A267D-016E-417C-967D-DAB9E7AF48D7}" destId="{08557323-6E34-49B6-BA7A-22FB4103CB9C}" srcOrd="4" destOrd="0" presId="urn:microsoft.com/office/officeart/2005/8/layout/cycle6"/>
    <dgm:cxn modelId="{E5B616CB-1DE7-48E2-89D0-37B06C9E244B}" type="presParOf" srcId="{5D9A267D-016E-417C-967D-DAB9E7AF48D7}" destId="{ED2B73F8-085E-47CC-AC32-352CB4FD1DA0}" srcOrd="5" destOrd="0" presId="urn:microsoft.com/office/officeart/2005/8/layout/cycle6"/>
    <dgm:cxn modelId="{FB51BB85-82B9-456D-9FF2-D4033782A5F3}" type="presParOf" srcId="{5D9A267D-016E-417C-967D-DAB9E7AF48D7}" destId="{4013BB85-9D3F-44EC-86F7-9073F319C685}" srcOrd="6" destOrd="0" presId="urn:microsoft.com/office/officeart/2005/8/layout/cycle6"/>
    <dgm:cxn modelId="{A0881FD7-4986-42C8-8D0A-724C98E4D773}" type="presParOf" srcId="{5D9A267D-016E-417C-967D-DAB9E7AF48D7}" destId="{5C7159AA-C131-422A-AAE6-E5C35DB0AA14}" srcOrd="7" destOrd="0" presId="urn:microsoft.com/office/officeart/2005/8/layout/cycle6"/>
    <dgm:cxn modelId="{C8A607BC-2840-4A85-B8D4-1D1B794EBE35}" type="presParOf" srcId="{5D9A267D-016E-417C-967D-DAB9E7AF48D7}" destId="{E5113A44-43CC-4FEB-A897-F244D371F7EA}" srcOrd="8" destOrd="0" presId="urn:microsoft.com/office/officeart/2005/8/layout/cycle6"/>
    <dgm:cxn modelId="{EE82CB16-433C-41E5-AE66-60ADB2AC7901}" type="presParOf" srcId="{5D9A267D-016E-417C-967D-DAB9E7AF48D7}" destId="{0411A118-4507-46B9-BF3F-6B218DE228EC}" srcOrd="9" destOrd="0" presId="urn:microsoft.com/office/officeart/2005/8/layout/cycle6"/>
    <dgm:cxn modelId="{73130AC5-9D80-4E58-847B-995BE0D8052A}" type="presParOf" srcId="{5D9A267D-016E-417C-967D-DAB9E7AF48D7}" destId="{FCBAF569-7A6F-4B5D-87E3-89809C102EEA}" srcOrd="10" destOrd="0" presId="urn:microsoft.com/office/officeart/2005/8/layout/cycle6"/>
    <dgm:cxn modelId="{4F6ED261-78EA-42AC-9B9A-8B328FDD221C}" type="presParOf" srcId="{5D9A267D-016E-417C-967D-DAB9E7AF48D7}" destId="{9D863BCC-7AA8-4E53-8866-F3B85C82DA21}" srcOrd="11" destOrd="0" presId="urn:microsoft.com/office/officeart/2005/8/layout/cycle6"/>
    <dgm:cxn modelId="{A052A557-4C32-43D3-AE89-DE7AA8CDB2A5}" type="presParOf" srcId="{5D9A267D-016E-417C-967D-DAB9E7AF48D7}" destId="{7E70B517-3174-49C9-9954-27B717AF4DC9}" srcOrd="12" destOrd="0" presId="urn:microsoft.com/office/officeart/2005/8/layout/cycle6"/>
    <dgm:cxn modelId="{C31509AB-E2DE-43EA-808B-0279A67378A4}" type="presParOf" srcId="{5D9A267D-016E-417C-967D-DAB9E7AF48D7}" destId="{3D139F1C-8E38-44BA-8D0C-50D6551FDBD4}" srcOrd="13" destOrd="0" presId="urn:microsoft.com/office/officeart/2005/8/layout/cycle6"/>
    <dgm:cxn modelId="{63ADC3ED-19BC-459B-8628-09CAA315EB2A}" type="presParOf" srcId="{5D9A267D-016E-417C-967D-DAB9E7AF48D7}" destId="{201D536D-815F-45C9-80B9-943683B183D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C3AA88-35A7-4083-AA3F-BBAEDFF71FD3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3B0B387-7C49-4847-B2E3-EB334CD729B4}">
      <dgm:prSet/>
      <dgm:spPr/>
      <dgm:t>
        <a:bodyPr/>
        <a:lstStyle/>
        <a:p>
          <a:pPr rtl="0" latinLnBrk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DB9379-FE31-4DA6-8F54-0A2E2065E1FB}" type="parTrans" cxnId="{EB84FE05-FA3B-40AB-9AAF-AD686B4D9BB3}">
      <dgm:prSet/>
      <dgm:spPr/>
      <dgm:t>
        <a:bodyPr/>
        <a:lstStyle/>
        <a:p>
          <a:pPr latinLnBrk="1"/>
          <a:endParaRPr lang="ko-KR" altLang="en-US"/>
        </a:p>
      </dgm:t>
    </dgm:pt>
    <dgm:pt modelId="{D0EDA92B-4CEB-4E14-AFB6-F1148D5A7435}" type="sibTrans" cxnId="{EB84FE05-FA3B-40AB-9AAF-AD686B4D9BB3}">
      <dgm:prSet/>
      <dgm:spPr/>
      <dgm:t>
        <a:bodyPr/>
        <a:lstStyle/>
        <a:p>
          <a:pPr latinLnBrk="1"/>
          <a:endParaRPr lang="ko-KR" altLang="en-US"/>
        </a:p>
      </dgm:t>
    </dgm:pt>
    <dgm:pt modelId="{DF066BF0-EAF6-4EE6-876E-E5F3FE6CB156}">
      <dgm:prSet/>
      <dgm:spPr/>
      <dgm:t>
        <a:bodyPr/>
        <a:lstStyle/>
        <a:p>
          <a:pPr rtl="0" latinLnBrk="1"/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こたえ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5905E-262F-479F-B75A-FF883B26F72A}" type="parTrans" cxnId="{F4B36339-E211-4A4D-824A-F1561B338D35}">
      <dgm:prSet/>
      <dgm:spPr/>
      <dgm:t>
        <a:bodyPr/>
        <a:lstStyle/>
        <a:p>
          <a:pPr latinLnBrk="1"/>
          <a:endParaRPr lang="ko-KR" altLang="en-US"/>
        </a:p>
      </dgm:t>
    </dgm:pt>
    <dgm:pt modelId="{A06D4299-030D-4E0C-BB43-CC9D2DB08C5C}" type="sibTrans" cxnId="{F4B36339-E211-4A4D-824A-F1561B338D35}">
      <dgm:prSet/>
      <dgm:spPr/>
      <dgm:t>
        <a:bodyPr/>
        <a:lstStyle/>
        <a:p>
          <a:pPr latinLnBrk="1"/>
          <a:endParaRPr lang="ko-KR" altLang="en-US"/>
        </a:p>
      </dgm:t>
    </dgm:pt>
    <dgm:pt modelId="{8CED9DDB-28F1-4752-82B1-3F374938CBA5}">
      <dgm:prSet/>
      <dgm:spPr/>
      <dgm:t>
        <a:bodyPr/>
        <a:lstStyle/>
        <a:p>
          <a:pPr rtl="0" latinLnBrk="1"/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9998D4-408F-4543-8AAF-5BD7C8628EE1}" type="parTrans" cxnId="{4A4DB1A9-F227-4145-A8BC-841BF779700D}">
      <dgm:prSet/>
      <dgm:spPr/>
      <dgm:t>
        <a:bodyPr/>
        <a:lstStyle/>
        <a:p>
          <a:pPr latinLnBrk="1"/>
          <a:endParaRPr lang="ko-KR" altLang="en-US"/>
        </a:p>
      </dgm:t>
    </dgm:pt>
    <dgm:pt modelId="{87FDB971-FEDE-4725-9A82-5824208F32E1}" type="sibTrans" cxnId="{4A4DB1A9-F227-4145-A8BC-841BF779700D}">
      <dgm:prSet/>
      <dgm:spPr/>
      <dgm:t>
        <a:bodyPr/>
        <a:lstStyle/>
        <a:p>
          <a:pPr latinLnBrk="1"/>
          <a:endParaRPr lang="ko-KR" altLang="en-US"/>
        </a:p>
      </dgm:t>
    </dgm:pt>
    <dgm:pt modelId="{B05F000C-19B8-4AA9-AA95-0564F8DEE183}">
      <dgm:prSet/>
      <dgm:spPr/>
      <dgm:t>
        <a:bodyPr/>
        <a:lstStyle/>
        <a:p>
          <a:pPr latinLnBrk="1"/>
          <a:endParaRPr lang="ko-KR" altLang="en-US"/>
        </a:p>
      </dgm:t>
    </dgm:pt>
    <dgm:pt modelId="{995B9226-0423-4656-8FD8-5A0F21ED403B}" type="parTrans" cxnId="{451F4696-3950-46CA-91B7-FC3A0E474FB3}">
      <dgm:prSet/>
      <dgm:spPr/>
      <dgm:t>
        <a:bodyPr/>
        <a:lstStyle/>
        <a:p>
          <a:pPr latinLnBrk="1"/>
          <a:endParaRPr lang="ko-KR" altLang="en-US"/>
        </a:p>
      </dgm:t>
    </dgm:pt>
    <dgm:pt modelId="{C34917A7-B449-4C5C-9ECB-DD6878EDA3E0}" type="sibTrans" cxnId="{451F4696-3950-46CA-91B7-FC3A0E474FB3}">
      <dgm:prSet/>
      <dgm:spPr/>
      <dgm:t>
        <a:bodyPr/>
        <a:lstStyle/>
        <a:p>
          <a:pPr latinLnBrk="1"/>
          <a:endParaRPr lang="ko-KR" altLang="en-US"/>
        </a:p>
      </dgm:t>
    </dgm:pt>
    <dgm:pt modelId="{81C7D1FB-5F9C-4FE9-BF2F-7EAC7BAA9BF2}">
      <dgm:prSet/>
      <dgm:spPr/>
      <dgm:t>
        <a:bodyPr/>
        <a:lstStyle/>
        <a:p>
          <a:pPr latinLnBrk="1"/>
          <a:endParaRPr lang="ko-KR" altLang="en-US"/>
        </a:p>
      </dgm:t>
    </dgm:pt>
    <dgm:pt modelId="{4D6E5E68-A290-4657-BBD9-CAF1A5793FCF}" type="parTrans" cxnId="{222285E0-1A32-48E1-B476-87D7E4B31F3E}">
      <dgm:prSet/>
      <dgm:spPr/>
      <dgm:t>
        <a:bodyPr/>
        <a:lstStyle/>
        <a:p>
          <a:pPr latinLnBrk="1"/>
          <a:endParaRPr lang="ko-KR" altLang="en-US"/>
        </a:p>
      </dgm:t>
    </dgm:pt>
    <dgm:pt modelId="{E524CB0B-DA09-4977-AC36-8CA6755AD218}" type="sibTrans" cxnId="{222285E0-1A32-48E1-B476-87D7E4B31F3E}">
      <dgm:prSet/>
      <dgm:spPr/>
      <dgm:t>
        <a:bodyPr/>
        <a:lstStyle/>
        <a:p>
          <a:pPr latinLnBrk="1"/>
          <a:endParaRPr lang="ko-KR" altLang="en-US"/>
        </a:p>
      </dgm:t>
    </dgm:pt>
    <dgm:pt modelId="{B05CD3BD-5716-4922-86CA-99B77C22F5FD}" type="pres">
      <dgm:prSet presAssocID="{D6C3AA88-35A7-4083-AA3F-BBAEDFF71FD3}" presName="Name0" presStyleCnt="0">
        <dgm:presLayoutVars>
          <dgm:chMax val="4"/>
          <dgm:resizeHandles val="exact"/>
        </dgm:presLayoutVars>
      </dgm:prSet>
      <dgm:spPr/>
    </dgm:pt>
    <dgm:pt modelId="{58C51395-A1E6-48C6-B16A-8EC37C43EA4D}" type="pres">
      <dgm:prSet presAssocID="{D6C3AA88-35A7-4083-AA3F-BBAEDFF71FD3}" presName="ellipse" presStyleLbl="trBgShp" presStyleIdx="0" presStyleCnt="1"/>
      <dgm:spPr/>
    </dgm:pt>
    <dgm:pt modelId="{385A1680-D976-4998-86A5-498B9F4931E3}" type="pres">
      <dgm:prSet presAssocID="{D6C3AA88-35A7-4083-AA3F-BBAEDFF71FD3}" presName="arrow1" presStyleLbl="fgShp" presStyleIdx="0" presStyleCnt="1"/>
      <dgm:spPr/>
    </dgm:pt>
    <dgm:pt modelId="{4FBAB44A-C89E-4765-AD13-78D6619D1461}" type="pres">
      <dgm:prSet presAssocID="{D6C3AA88-35A7-4083-AA3F-BBAEDFF71FD3}" presName="rectangle" presStyleLbl="revTx" presStyleIdx="0" presStyleCnt="1" custScaleX="151370" custScaleY="70108">
        <dgm:presLayoutVars>
          <dgm:bulletEnabled val="1"/>
        </dgm:presLayoutVars>
      </dgm:prSet>
      <dgm:spPr/>
    </dgm:pt>
    <dgm:pt modelId="{B57FE62C-5FCB-473A-9E6D-041476E85A54}" type="pres">
      <dgm:prSet presAssocID="{DF066BF0-EAF6-4EE6-876E-E5F3FE6CB156}" presName="item1" presStyleLbl="node1" presStyleIdx="0" presStyleCnt="3">
        <dgm:presLayoutVars>
          <dgm:bulletEnabled val="1"/>
        </dgm:presLayoutVars>
      </dgm:prSet>
      <dgm:spPr/>
    </dgm:pt>
    <dgm:pt modelId="{8A3A2419-CB48-4472-8AA9-9DF219382464}" type="pres">
      <dgm:prSet presAssocID="{8CED9DDB-28F1-4752-82B1-3F374938CBA5}" presName="item2" presStyleLbl="node1" presStyleIdx="1" presStyleCnt="3">
        <dgm:presLayoutVars>
          <dgm:bulletEnabled val="1"/>
        </dgm:presLayoutVars>
      </dgm:prSet>
      <dgm:spPr/>
    </dgm:pt>
    <dgm:pt modelId="{F81A4482-7B57-4C48-AE4E-FABA88A408BA}" type="pres">
      <dgm:prSet presAssocID="{B05F000C-19B8-4AA9-AA95-0564F8DEE183}" presName="item3" presStyleLbl="node1" presStyleIdx="2" presStyleCnt="3">
        <dgm:presLayoutVars>
          <dgm:bulletEnabled val="1"/>
        </dgm:presLayoutVars>
      </dgm:prSet>
      <dgm:spPr/>
    </dgm:pt>
    <dgm:pt modelId="{F4060CAE-38E7-435E-9FAF-A07B0C14F7AF}" type="pres">
      <dgm:prSet presAssocID="{D6C3AA88-35A7-4083-AA3F-BBAEDFF71FD3}" presName="funnel" presStyleLbl="trAlignAcc1" presStyleIdx="0" presStyleCnt="1"/>
      <dgm:spPr/>
    </dgm:pt>
  </dgm:ptLst>
  <dgm:cxnLst>
    <dgm:cxn modelId="{EB84FE05-FA3B-40AB-9AAF-AD686B4D9BB3}" srcId="{D6C3AA88-35A7-4083-AA3F-BBAEDFF71FD3}" destId="{13B0B387-7C49-4847-B2E3-EB334CD729B4}" srcOrd="0" destOrd="0" parTransId="{9DDB9379-FE31-4DA6-8F54-0A2E2065E1FB}" sibTransId="{D0EDA92B-4CEB-4E14-AFB6-F1148D5A7435}"/>
    <dgm:cxn modelId="{F4B36339-E211-4A4D-824A-F1561B338D35}" srcId="{D6C3AA88-35A7-4083-AA3F-BBAEDFF71FD3}" destId="{DF066BF0-EAF6-4EE6-876E-E5F3FE6CB156}" srcOrd="1" destOrd="0" parTransId="{8B35905E-262F-479F-B75A-FF883B26F72A}" sibTransId="{A06D4299-030D-4E0C-BB43-CC9D2DB08C5C}"/>
    <dgm:cxn modelId="{451F4696-3950-46CA-91B7-FC3A0E474FB3}" srcId="{D6C3AA88-35A7-4083-AA3F-BBAEDFF71FD3}" destId="{B05F000C-19B8-4AA9-AA95-0564F8DEE183}" srcOrd="3" destOrd="0" parTransId="{995B9226-0423-4656-8FD8-5A0F21ED403B}" sibTransId="{C34917A7-B449-4C5C-9ECB-DD6878EDA3E0}"/>
    <dgm:cxn modelId="{4A4DB1A9-F227-4145-A8BC-841BF779700D}" srcId="{D6C3AA88-35A7-4083-AA3F-BBAEDFF71FD3}" destId="{8CED9DDB-28F1-4752-82B1-3F374938CBA5}" srcOrd="2" destOrd="0" parTransId="{419998D4-408F-4543-8AAF-5BD7C8628EE1}" sibTransId="{87FDB971-FEDE-4725-9A82-5824208F32E1}"/>
    <dgm:cxn modelId="{11DDBABB-9BED-4E4B-B707-D4E251E52BEF}" type="presOf" srcId="{D6C3AA88-35A7-4083-AA3F-BBAEDFF71FD3}" destId="{B05CD3BD-5716-4922-86CA-99B77C22F5FD}" srcOrd="0" destOrd="0" presId="urn:microsoft.com/office/officeart/2005/8/layout/funnel1"/>
    <dgm:cxn modelId="{F1D76CBD-DE9C-48AB-AC22-85DD463FC811}" type="presOf" srcId="{B05F000C-19B8-4AA9-AA95-0564F8DEE183}" destId="{4FBAB44A-C89E-4765-AD13-78D6619D1461}" srcOrd="0" destOrd="0" presId="urn:microsoft.com/office/officeart/2005/8/layout/funnel1"/>
    <dgm:cxn modelId="{643A10CD-14C0-44AA-8121-52E94138F60D}" type="presOf" srcId="{13B0B387-7C49-4847-B2E3-EB334CD729B4}" destId="{F81A4482-7B57-4C48-AE4E-FABA88A408BA}" srcOrd="0" destOrd="0" presId="urn:microsoft.com/office/officeart/2005/8/layout/funnel1"/>
    <dgm:cxn modelId="{607455DA-9332-4E66-8E2F-77891C989D0C}" type="presOf" srcId="{8CED9DDB-28F1-4752-82B1-3F374938CBA5}" destId="{B57FE62C-5FCB-473A-9E6D-041476E85A54}" srcOrd="0" destOrd="0" presId="urn:microsoft.com/office/officeart/2005/8/layout/funnel1"/>
    <dgm:cxn modelId="{222285E0-1A32-48E1-B476-87D7E4B31F3E}" srcId="{D6C3AA88-35A7-4083-AA3F-BBAEDFF71FD3}" destId="{81C7D1FB-5F9C-4FE9-BF2F-7EAC7BAA9BF2}" srcOrd="4" destOrd="0" parTransId="{4D6E5E68-A290-4657-BBD9-CAF1A5793FCF}" sibTransId="{E524CB0B-DA09-4977-AC36-8CA6755AD218}"/>
    <dgm:cxn modelId="{8E3484E3-177D-44AA-8FA5-DC093A6E83D0}" type="presOf" srcId="{DF066BF0-EAF6-4EE6-876E-E5F3FE6CB156}" destId="{8A3A2419-CB48-4472-8AA9-9DF219382464}" srcOrd="0" destOrd="0" presId="urn:microsoft.com/office/officeart/2005/8/layout/funnel1"/>
    <dgm:cxn modelId="{C452A737-1C0C-496A-985A-2D918AB6050C}" type="presParOf" srcId="{B05CD3BD-5716-4922-86CA-99B77C22F5FD}" destId="{58C51395-A1E6-48C6-B16A-8EC37C43EA4D}" srcOrd="0" destOrd="0" presId="urn:microsoft.com/office/officeart/2005/8/layout/funnel1"/>
    <dgm:cxn modelId="{477EE142-9234-4570-9AC6-C29BC570626A}" type="presParOf" srcId="{B05CD3BD-5716-4922-86CA-99B77C22F5FD}" destId="{385A1680-D976-4998-86A5-498B9F4931E3}" srcOrd="1" destOrd="0" presId="urn:microsoft.com/office/officeart/2005/8/layout/funnel1"/>
    <dgm:cxn modelId="{9391A142-69E3-4584-80DA-BF203818E621}" type="presParOf" srcId="{B05CD3BD-5716-4922-86CA-99B77C22F5FD}" destId="{4FBAB44A-C89E-4765-AD13-78D6619D1461}" srcOrd="2" destOrd="0" presId="urn:microsoft.com/office/officeart/2005/8/layout/funnel1"/>
    <dgm:cxn modelId="{1B246CE3-FD98-411B-82E7-61ED579716C0}" type="presParOf" srcId="{B05CD3BD-5716-4922-86CA-99B77C22F5FD}" destId="{B57FE62C-5FCB-473A-9E6D-041476E85A54}" srcOrd="3" destOrd="0" presId="urn:microsoft.com/office/officeart/2005/8/layout/funnel1"/>
    <dgm:cxn modelId="{8F09C980-D5BC-470A-BA57-75061B5A9A72}" type="presParOf" srcId="{B05CD3BD-5716-4922-86CA-99B77C22F5FD}" destId="{8A3A2419-CB48-4472-8AA9-9DF219382464}" srcOrd="4" destOrd="0" presId="urn:microsoft.com/office/officeart/2005/8/layout/funnel1"/>
    <dgm:cxn modelId="{835596BD-64CA-4AED-961A-76533B18FF3E}" type="presParOf" srcId="{B05CD3BD-5716-4922-86CA-99B77C22F5FD}" destId="{F81A4482-7B57-4C48-AE4E-FABA88A408BA}" srcOrd="5" destOrd="0" presId="urn:microsoft.com/office/officeart/2005/8/layout/funnel1"/>
    <dgm:cxn modelId="{81702804-7A43-4C5D-8158-6C3DE8618EEA}" type="presParOf" srcId="{B05CD3BD-5716-4922-86CA-99B77C22F5FD}" destId="{F4060CAE-38E7-435E-9FAF-A07B0C14F7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5CC47-09BC-4BE0-AB9B-5D07B324E3B5}">
      <dsp:nvSpPr>
        <dsp:cNvPr id="0" name=""/>
        <dsp:cNvSpPr/>
      </dsp:nvSpPr>
      <dsp:spPr>
        <a:xfrm>
          <a:off x="437448" y="0"/>
          <a:ext cx="4957750" cy="674136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C81E0-D899-4DAF-BE5C-33BD3DAF419B}">
      <dsp:nvSpPr>
        <dsp:cNvPr id="0" name=""/>
        <dsp:cNvSpPr/>
      </dsp:nvSpPr>
      <dsp:spPr>
        <a:xfrm>
          <a:off x="1286519" y="583950"/>
          <a:ext cx="3259608" cy="5573466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000" b="1" kern="1200" dirty="0"/>
            <a:t>せいしんびょう</a:t>
          </a:r>
          <a:br>
            <a:rPr lang="en-US" sz="4000" b="1" kern="1200" dirty="0"/>
          </a:br>
          <a:r>
            <a:rPr lang="ja-JP" altLang="en-US" sz="4000" b="1" kern="1200" dirty="0"/>
            <a:t>うつびょう</a:t>
          </a:r>
          <a:br>
            <a:rPr lang="en-US" sz="4000" b="1" kern="1200" dirty="0"/>
          </a:br>
          <a:r>
            <a:rPr lang="ja-JP" altLang="en-US" sz="4000" b="1" kern="1200" dirty="0"/>
            <a:t>こころの　びょうき</a:t>
          </a:r>
          <a:br>
            <a:rPr lang="en-US" sz="4000" b="1" kern="1200" dirty="0"/>
          </a:br>
          <a:r>
            <a:rPr lang="ja-JP" altLang="en-US" sz="4000" b="1" kern="1200" dirty="0"/>
            <a:t>にくたい</a:t>
          </a:r>
          <a:br>
            <a:rPr lang="en-US" sz="4000" b="1" kern="1200" dirty="0"/>
          </a:br>
          <a:r>
            <a:rPr lang="ja-JP" altLang="en-US" sz="4000" b="1" kern="1200" dirty="0"/>
            <a:t>がん</a:t>
          </a:r>
          <a:endParaRPr lang="ko-KR" sz="4000" kern="1200" dirty="0"/>
        </a:p>
      </dsp:txBody>
      <dsp:txXfrm>
        <a:off x="1445640" y="743071"/>
        <a:ext cx="2941366" cy="5255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FFEA1-1D49-476D-9EAB-2C1654F62335}">
      <dsp:nvSpPr>
        <dsp:cNvPr id="0" name=""/>
        <dsp:cNvSpPr/>
      </dsp:nvSpPr>
      <dsp:spPr>
        <a:xfrm>
          <a:off x="32336" y="0"/>
          <a:ext cx="4104456" cy="4104456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altLang="en-US" sz="36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めんえきりょく　ふそく</a:t>
          </a:r>
          <a:endParaRPr lang="en-US" altLang="ja-JP" sz="36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6002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altLang="en-US" sz="36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さんそ　ふそく</a:t>
          </a:r>
          <a:br>
            <a:rPr lang="en-US" sz="36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ja-JP" altLang="en-US" sz="36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れいりょく　</a:t>
          </a:r>
          <a:endParaRPr lang="en-US" altLang="ja-JP" sz="3600" b="1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600200" rtl="0" latinLnBrk="1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ja-JP" altLang="en-US" sz="3600" b="1" kern="1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ふそく</a:t>
          </a:r>
          <a:endParaRPr lang="ko-KR" sz="3600" kern="120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3420" y="601084"/>
        <a:ext cx="2902288" cy="2902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42C34-2553-46E8-933E-EBFC0DF43DC2}">
      <dsp:nvSpPr>
        <dsp:cNvPr id="0" name=""/>
        <dsp:cNvSpPr/>
      </dsp:nvSpPr>
      <dsp:spPr>
        <a:xfrm>
          <a:off x="2588807" y="556847"/>
          <a:ext cx="2095193" cy="1361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さんみいったい</a:t>
          </a:r>
          <a:endParaRPr lang="ko-KR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2655288" y="623328"/>
        <a:ext cx="1962231" cy="1228913"/>
      </dsp:txXfrm>
    </dsp:sp>
    <dsp:sp modelId="{26EF670E-7762-4E6D-A3B2-F9C983E3B3FA}">
      <dsp:nvSpPr>
        <dsp:cNvPr id="0" name=""/>
        <dsp:cNvSpPr/>
      </dsp:nvSpPr>
      <dsp:spPr>
        <a:xfrm>
          <a:off x="915016" y="1237785"/>
          <a:ext cx="5442775" cy="5442775"/>
        </a:xfrm>
        <a:custGeom>
          <a:avLst/>
          <a:gdLst/>
          <a:ahLst/>
          <a:cxnLst/>
          <a:rect l="0" t="0" r="0" b="0"/>
          <a:pathLst>
            <a:path>
              <a:moveTo>
                <a:pt x="3783384" y="215771"/>
              </a:moveTo>
              <a:arcTo wR="2721387" hR="2721387" stAng="17578169" swAng="19619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7AB5-507C-473B-B3DF-2F578081EE47}">
      <dsp:nvSpPr>
        <dsp:cNvPr id="0" name=""/>
        <dsp:cNvSpPr/>
      </dsp:nvSpPr>
      <dsp:spPr>
        <a:xfrm>
          <a:off x="5177000" y="2437280"/>
          <a:ext cx="2095193" cy="13618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てんの　みくに、みつかい</a:t>
          </a:r>
          <a:endParaRPr lang="ko-KR" alt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5243481" y="2503761"/>
        <a:ext cx="1962231" cy="1228913"/>
      </dsp:txXfrm>
    </dsp:sp>
    <dsp:sp modelId="{ED2B73F8-085E-47CC-AC32-352CB4FD1DA0}">
      <dsp:nvSpPr>
        <dsp:cNvPr id="0" name=""/>
        <dsp:cNvSpPr/>
      </dsp:nvSpPr>
      <dsp:spPr>
        <a:xfrm>
          <a:off x="915016" y="1237785"/>
          <a:ext cx="5442775" cy="5442775"/>
        </a:xfrm>
        <a:custGeom>
          <a:avLst/>
          <a:gdLst/>
          <a:ahLst/>
          <a:cxnLst/>
          <a:rect l="0" t="0" r="0" b="0"/>
          <a:pathLst>
            <a:path>
              <a:moveTo>
                <a:pt x="5439036" y="2578768"/>
              </a:moveTo>
              <a:arcTo wR="2721387" hR="2721387" stAng="21419756" swAng="219660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3BB85-9D3F-44EC-86F7-9073F319C685}">
      <dsp:nvSpPr>
        <dsp:cNvPr id="0" name=""/>
        <dsp:cNvSpPr/>
      </dsp:nvSpPr>
      <dsp:spPr>
        <a:xfrm>
          <a:off x="4207297" y="5479884"/>
          <a:ext cx="2057396" cy="13618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けんい</a:t>
          </a:r>
          <a:r>
            <a:rPr lang="en-US" sz="2200" b="1" kern="1200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(</a:t>
          </a:r>
          <a:r>
            <a:rPr lang="ja-JP" altLang="en-US" sz="2200" b="1" kern="1200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じごく</a:t>
          </a:r>
          <a:r>
            <a:rPr lang="en-US" sz="2200" b="1" kern="1200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,</a:t>
          </a:r>
        </a:p>
        <a:p>
          <a:pPr marL="0" lvl="0" indent="0" algn="ctr" defTabSz="9779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200" b="1" kern="1200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サタン</a:t>
          </a:r>
          <a:r>
            <a:rPr lang="en-US" sz="2200" b="1" kern="1200" spc="-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)</a:t>
          </a:r>
          <a:endParaRPr lang="ko-KR" sz="2200" kern="1200" spc="-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4273778" y="5546365"/>
        <a:ext cx="1924434" cy="1228913"/>
      </dsp:txXfrm>
    </dsp:sp>
    <dsp:sp modelId="{E5113A44-43CC-4FEB-A897-F244D371F7EA}">
      <dsp:nvSpPr>
        <dsp:cNvPr id="0" name=""/>
        <dsp:cNvSpPr/>
      </dsp:nvSpPr>
      <dsp:spPr>
        <a:xfrm>
          <a:off x="915016" y="1237785"/>
          <a:ext cx="5442775" cy="5442775"/>
        </a:xfrm>
        <a:custGeom>
          <a:avLst/>
          <a:gdLst/>
          <a:ahLst/>
          <a:cxnLst/>
          <a:rect l="0" t="0" r="0" b="0"/>
          <a:pathLst>
            <a:path>
              <a:moveTo>
                <a:pt x="3281297" y="5384553"/>
              </a:moveTo>
              <a:arcTo wR="2721387" hR="2721387" stAng="4687616" swAng="140036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1A118-4507-46B9-BF3F-6B218DE228EC}">
      <dsp:nvSpPr>
        <dsp:cNvPr id="0" name=""/>
        <dsp:cNvSpPr/>
      </dsp:nvSpPr>
      <dsp:spPr>
        <a:xfrm>
          <a:off x="989215" y="5479884"/>
          <a:ext cx="2095193" cy="13618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5</a:t>
          </a: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つのちから</a:t>
          </a:r>
          <a:endParaRPr lang="ko-KR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1055696" y="5546365"/>
        <a:ext cx="1962231" cy="1228913"/>
      </dsp:txXfrm>
    </dsp:sp>
    <dsp:sp modelId="{9D863BCC-7AA8-4E53-8866-F3B85C82DA21}">
      <dsp:nvSpPr>
        <dsp:cNvPr id="0" name=""/>
        <dsp:cNvSpPr/>
      </dsp:nvSpPr>
      <dsp:spPr>
        <a:xfrm>
          <a:off x="915016" y="1237785"/>
          <a:ext cx="5442775" cy="5442775"/>
        </a:xfrm>
        <a:custGeom>
          <a:avLst/>
          <a:gdLst/>
          <a:ahLst/>
          <a:cxnLst/>
          <a:rect l="0" t="0" r="0" b="0"/>
          <a:pathLst>
            <a:path>
              <a:moveTo>
                <a:pt x="454843" y="4227617"/>
              </a:moveTo>
              <a:arcTo wR="2721387" hR="2721387" stAng="8783641" swAng="21966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0B517-3174-49C9-9954-27B717AF4DC9}">
      <dsp:nvSpPr>
        <dsp:cNvPr id="0" name=""/>
        <dsp:cNvSpPr/>
      </dsp:nvSpPr>
      <dsp:spPr>
        <a:xfrm>
          <a:off x="613" y="2437280"/>
          <a:ext cx="2095193" cy="13618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rPr>
            <a:t>のう</a:t>
          </a:r>
          <a:endParaRPr lang="ko-KR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ＭＳ Ｐゴシック" panose="020B0600070205080204" pitchFamily="50" charset="-128"/>
            <a:ea typeface="HY강B" pitchFamily="18" charset="-127"/>
          </a:endParaRPr>
        </a:p>
      </dsp:txBody>
      <dsp:txXfrm>
        <a:off x="67094" y="2503761"/>
        <a:ext cx="1962231" cy="1228913"/>
      </dsp:txXfrm>
    </dsp:sp>
    <dsp:sp modelId="{201D536D-815F-45C9-80B9-943683B183DA}">
      <dsp:nvSpPr>
        <dsp:cNvPr id="0" name=""/>
        <dsp:cNvSpPr/>
      </dsp:nvSpPr>
      <dsp:spPr>
        <a:xfrm>
          <a:off x="915016" y="1237785"/>
          <a:ext cx="5442775" cy="5442775"/>
        </a:xfrm>
        <a:custGeom>
          <a:avLst/>
          <a:gdLst/>
          <a:ahLst/>
          <a:cxnLst/>
          <a:rect l="0" t="0" r="0" b="0"/>
          <a:pathLst>
            <a:path>
              <a:moveTo>
                <a:pt x="474103" y="1186570"/>
              </a:moveTo>
              <a:arcTo wR="2721387" hR="2721387" stAng="12859904" swAng="19619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51395-A1E6-48C6-B16A-8EC37C43EA4D}">
      <dsp:nvSpPr>
        <dsp:cNvPr id="0" name=""/>
        <dsp:cNvSpPr/>
      </dsp:nvSpPr>
      <dsp:spPr>
        <a:xfrm>
          <a:off x="1719589" y="370807"/>
          <a:ext cx="5471829" cy="190029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A1680-D976-4998-86A5-498B9F4931E3}">
      <dsp:nvSpPr>
        <dsp:cNvPr id="0" name=""/>
        <dsp:cNvSpPr/>
      </dsp:nvSpPr>
      <dsp:spPr>
        <a:xfrm>
          <a:off x="3933771" y="5023983"/>
          <a:ext cx="1060432" cy="67867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BAB44A-C89E-4765-AD13-78D6619D1461}">
      <dsp:nvSpPr>
        <dsp:cNvPr id="0" name=""/>
        <dsp:cNvSpPr/>
      </dsp:nvSpPr>
      <dsp:spPr>
        <a:xfrm>
          <a:off x="611565" y="5757115"/>
          <a:ext cx="7704844" cy="892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500" kern="1200"/>
        </a:p>
      </dsp:txBody>
      <dsp:txXfrm>
        <a:off x="611565" y="5757115"/>
        <a:ext cx="7704844" cy="892137"/>
      </dsp:txXfrm>
    </dsp:sp>
    <dsp:sp modelId="{B57FE62C-5FCB-473A-9E6D-041476E85A54}">
      <dsp:nvSpPr>
        <dsp:cNvPr id="0" name=""/>
        <dsp:cNvSpPr/>
      </dsp:nvSpPr>
      <dsp:spPr>
        <a:xfrm>
          <a:off x="3708960" y="2417865"/>
          <a:ext cx="1908777" cy="190877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</a:t>
          </a:r>
          <a:r>
            <a:rPr lang="ja-JP" alt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8494" y="2697399"/>
        <a:ext cx="1349709" cy="1349709"/>
      </dsp:txXfrm>
    </dsp:sp>
    <dsp:sp modelId="{8A3A2419-CB48-4472-8AA9-9DF219382464}">
      <dsp:nvSpPr>
        <dsp:cNvPr id="0" name=""/>
        <dsp:cNvSpPr/>
      </dsp:nvSpPr>
      <dsp:spPr>
        <a:xfrm>
          <a:off x="2343123" y="985858"/>
          <a:ext cx="1908777" cy="190877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こたえ</a:t>
          </a:r>
          <a:endParaRPr lang="ko-KR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2657" y="1265392"/>
        <a:ext cx="1349709" cy="1349709"/>
      </dsp:txXfrm>
    </dsp:sp>
    <dsp:sp modelId="{F81A4482-7B57-4C48-AE4E-FABA88A408BA}">
      <dsp:nvSpPr>
        <dsp:cNvPr id="0" name=""/>
        <dsp:cNvSpPr/>
      </dsp:nvSpPr>
      <dsp:spPr>
        <a:xfrm>
          <a:off x="4294318" y="524358"/>
          <a:ext cx="1908777" cy="190877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24</a:t>
          </a:r>
          <a:r>
            <a:rPr lang="ja-JP" alt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じ</a:t>
          </a:r>
          <a:endParaRPr lang="ko-KR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3852" y="803892"/>
        <a:ext cx="1349709" cy="1349709"/>
      </dsp:txXfrm>
    </dsp:sp>
    <dsp:sp modelId="{F4060CAE-38E7-435E-9FAF-A07B0C14F7AF}">
      <dsp:nvSpPr>
        <dsp:cNvPr id="0" name=""/>
        <dsp:cNvSpPr/>
      </dsp:nvSpPr>
      <dsp:spPr>
        <a:xfrm>
          <a:off x="1494778" y="137512"/>
          <a:ext cx="5938419" cy="475073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배경이미지출처 </a:t>
            </a:r>
            <a:r>
              <a:rPr lang="en-US" altLang="ko-KR" dirty="0"/>
              <a:t>: http://cafe.daum.net/libadmin161/AjPU/41?q=%EA%B0%80%EC%A1%B1+%EC%9D%B4%EB%AF%B8%EC%A7%80+%EA%B7%B8%EB%A6%BC&amp;re=1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504" y="4437112"/>
            <a:ext cx="4104456" cy="108012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16:19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26778" y="404664"/>
            <a:ext cx="7263074" cy="1470025"/>
          </a:xfrm>
        </p:spPr>
        <p:txBody>
          <a:bodyPr>
            <a:normAutofit fontScale="90000"/>
          </a:bodyPr>
          <a:lstStyle/>
          <a:p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47</a:t>
            </a:r>
            <a:r>
              <a:rPr lang="ja-JP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89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こんしゅうの　</a:t>
            </a:r>
            <a:br>
              <a:rPr lang="en-US" altLang="ja-JP" sz="89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89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ちきょうかい</a:t>
            </a:r>
            <a:r>
              <a:rPr lang="ko-KR" altLang="en-US" sz="89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ko-KR" altLang="en-US" sz="8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</a:p>
        </p:txBody>
      </p:sp>
      <p:pic>
        <p:nvPicPr>
          <p:cNvPr id="4" name="Picture 2" descr="C:\Users\Administrator\Desktop\바탕화면\학원복음화\2019\11월학원복음화\47과 금주의 지교회\201911학원복음화47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44948"/>
            <a:ext cx="4519253" cy="31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istrator\Desktop\학원복음화\2019\4월학원복음화\14과 유일성\14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282" y="0"/>
            <a:ext cx="11127576" cy="79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0" y="318473"/>
            <a:ext cx="9143999" cy="116631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シャーマニズムに　とらわれた　ものを　</a:t>
            </a:r>
            <a:endParaRPr lang="en-US" altLang="ja-JP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いやしました</a:t>
            </a:r>
            <a:endParaRPr lang="en-US" altLang="ko-KR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0" y="1988840"/>
            <a:ext cx="9144000" cy="1166311"/>
          </a:xfrm>
          <a:prstGeom prst="roundRect">
            <a:avLst/>
          </a:prstGeom>
          <a:solidFill>
            <a:srgbClr val="008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うらないに　たよる　ものを　いやしました</a:t>
            </a:r>
            <a:endParaRPr lang="en-US" altLang="ko-K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0" y="3645024"/>
            <a:ext cx="9144000" cy="1166311"/>
          </a:xfrm>
          <a:prstGeom prst="roundRect">
            <a:avLst/>
          </a:prstGeom>
          <a:solidFill>
            <a:srgbClr val="004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ぐうぞうすうはいで　くるしむ　ものを　</a:t>
            </a:r>
            <a:endParaRPr lang="en-US" altLang="ja-JP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いやしました</a:t>
            </a:r>
            <a:endParaRPr lang="en-US" altLang="ko-KR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49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7176"/>
            <a:ext cx="6889520" cy="49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112613" y="1555006"/>
            <a:ext cx="8851873" cy="1944216"/>
          </a:xfrm>
          <a:prstGeom prst="rightArrow">
            <a:avLst/>
          </a:prstGeom>
          <a:solidFill>
            <a:srgbClr val="FFFF85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ピリピを　いかしました</a:t>
            </a:r>
            <a:endParaRPr lang="ko-KR" altLang="en-US" sz="3200" spc="100" dirty="0">
              <a:latin typeface="ＭＳ Ｐゴシック" panose="020B0600070205080204" pitchFamily="50" charset="-128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112615" y="2866227"/>
            <a:ext cx="8765036" cy="1800200"/>
          </a:xfrm>
          <a:prstGeom prst="rightArrow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テサロニケを　いかしました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12615" y="4005064"/>
            <a:ext cx="8765036" cy="1943274"/>
          </a:xfrm>
          <a:prstGeom prst="rightArrow">
            <a:avLst/>
          </a:prstGeom>
          <a:solidFill>
            <a:srgbClr val="C0BC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アジヤを　いかしました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2413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0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spc="-14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000" spc="-14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ちきょうかいは　めに　みえない　ぶんかを　せいふくします</a:t>
            </a:r>
            <a:endParaRPr lang="ko-KR" altLang="en-US" sz="5000" spc="-140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12615" y="5277449"/>
            <a:ext cx="8765036" cy="1943274"/>
          </a:xfrm>
          <a:prstGeom prst="rightArrow">
            <a:avLst/>
          </a:prstGeom>
          <a:solidFill>
            <a:srgbClr val="706D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くらやみのぶんかが　うちくだかれ　イエスの　</a:t>
            </a:r>
            <a:endParaRPr lang="en-US" altLang="ja-JP" sz="32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みなを　さんびしました</a:t>
            </a:r>
            <a:endParaRPr lang="en-US" altLang="ko-KR" sz="30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0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" y="1224846"/>
            <a:ext cx="4854769" cy="564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635896" y="332656"/>
            <a:ext cx="5256584" cy="20162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endParaRPr lang="en-US" altLang="ja-JP" sz="72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72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じゅんび</a:t>
            </a:r>
            <a:endParaRPr lang="en-US" altLang="ko-KR" sz="72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8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바탕화면\학원복음화\2019\11월학원복음화\45과 금주의 팀사역\201911학원복음화45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55" y="1844825"/>
            <a:ext cx="7097585" cy="49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79511" y="170349"/>
            <a:ext cx="5472609" cy="138644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しせい</a:t>
            </a:r>
            <a:endParaRPr lang="en-US" altLang="ja-JP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en-US" altLang="ko-KR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れいてきサミット</a:t>
            </a:r>
            <a:r>
              <a:rPr lang="en-US" altLang="ko-KR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059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79511" y="170349"/>
            <a:ext cx="3384377" cy="138644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かんがえ</a:t>
            </a:r>
            <a:endParaRPr lang="en-US" altLang="ko-KR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23906" y="0"/>
            <a:ext cx="8868573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79763" y="1801881"/>
            <a:ext cx="8513515" cy="207528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ＭＳ Ｐゴシック" panose="020B0600070205080204" pitchFamily="50" charset="-128"/>
              </a:rPr>
              <a:t>しんに　すぐれたものを　みわける</a:t>
            </a:r>
            <a:endParaRPr lang="ko-KR" altLang="en-US" sz="3000" dirty="0"/>
          </a:p>
        </p:txBody>
      </p:sp>
      <p:sp>
        <p:nvSpPr>
          <p:cNvPr id="5" name="오른쪽 화살표 4"/>
          <p:cNvSpPr/>
          <p:nvPr/>
        </p:nvSpPr>
        <p:spPr>
          <a:xfrm>
            <a:off x="479763" y="3284984"/>
            <a:ext cx="8472674" cy="207528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ＭＳ Ｐゴシック" panose="020B0600070205080204" pitchFamily="50" charset="-128"/>
              </a:rPr>
              <a:t>あにたちが　わたしを　うったのでは　なく　かみさまが　わたしを　さきに　つかわされたのです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94840" y="4782718"/>
            <a:ext cx="8649160" cy="239069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ＭＳ Ｐゴシック" panose="020B0600070205080204" pitchFamily="50" charset="-128"/>
              </a:rPr>
              <a:t>しゅは　わたしの　ひつじかい。</a:t>
            </a:r>
            <a:endParaRPr lang="en-US" altLang="ja-JP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/>
            <a:r>
              <a:rPr lang="ja-JP" altLang="en-US" sz="30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latin typeface="ＭＳ Ｐゴシック" panose="020B0600070205080204" pitchFamily="50" charset="-128"/>
              </a:rPr>
              <a:t>わたしは　とぼしいことが　ありません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050" name="Picture 2" descr="C:\Users\Administrator\Desktop\바탕화면\학원복음화\2019\11월학원복음화\47과 금주의 지교회\201911학원복음화47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9517"/>
            <a:ext cx="2304256" cy="16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448" y="1207923"/>
            <a:ext cx="5570537" cy="62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5364088" y="2876885"/>
            <a:ext cx="198820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キリスト</a:t>
            </a:r>
            <a:endParaRPr lang="ko-KR" alt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4429628" y="2131438"/>
            <a:ext cx="22921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うんどう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04237" y="2707132"/>
            <a:ext cx="10997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しゅく</a:t>
            </a:r>
            <a:endParaRPr lang="en-US" altLang="ja-JP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だい</a:t>
            </a:r>
            <a:endParaRPr lang="ko-KR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4223185" y="3141596"/>
            <a:ext cx="124538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かぞく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ともだち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5679270" y="1593678"/>
            <a:ext cx="1990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3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つのきょう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こきゅういのり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7139748" y="4560469"/>
            <a:ext cx="101434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せんもんせい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7620045" y="3838582"/>
            <a:ext cx="142369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T&amp;G 상상본문 M" pitchFamily="2" charset="-127"/>
                <a:ea typeface="KT&amp;G 상상본문 M" pitchFamily="2" charset="-127"/>
                <a:sym typeface="KT&amp;G 상상제목OTF B" charset="0"/>
              </a:rPr>
              <a:t>… …</a:t>
            </a:r>
            <a:endParaRPr lang="ko-KR" alt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T&amp;G 상상본문 M" pitchFamily="2" charset="-127"/>
              <a:ea typeface="KT&amp;G 상상본문 M" pitchFamily="2" charset="-127"/>
              <a:sym typeface="KT&amp;G 상상제목OTF B" charset="0"/>
            </a:endParaRP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5679270" y="3879643"/>
            <a:ext cx="14401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こうだんのみことば</a:t>
            </a:r>
            <a:endParaRPr lang="en-US" altLang="ko-K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6055184" y="4602919"/>
            <a:ext cx="13145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237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  <a:sym typeface="KT&amp;G 상상제목OTF B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79511" y="170349"/>
            <a:ext cx="4464497" cy="145845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しどうしゃの　</a:t>
            </a:r>
            <a:endParaRPr lang="en-US" altLang="ja-JP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300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うつわ</a:t>
            </a:r>
            <a:endParaRPr lang="en-US" altLang="ko-KR" sz="5300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7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こんしゅうの　ちきょうかい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다이어그램 18"/>
          <p:cNvGraphicFramePr/>
          <p:nvPr>
            <p:extLst>
              <p:ext uri="{D42A27DB-BD31-4B8C-83A1-F6EECF244321}">
                <p14:modId xmlns:p14="http://schemas.microsoft.com/office/powerpoint/2010/main" val="435256515"/>
              </p:ext>
            </p:extLst>
          </p:nvPr>
        </p:nvGraphicFramePr>
        <p:xfrm>
          <a:off x="-612576" y="116632"/>
          <a:ext cx="583264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다이어그램 23"/>
          <p:cNvGraphicFramePr/>
          <p:nvPr>
            <p:extLst>
              <p:ext uri="{D42A27DB-BD31-4B8C-83A1-F6EECF244321}">
                <p14:modId xmlns:p14="http://schemas.microsoft.com/office/powerpoint/2010/main" val="4108296378"/>
              </p:ext>
            </p:extLst>
          </p:nvPr>
        </p:nvGraphicFramePr>
        <p:xfrm>
          <a:off x="4827696" y="1484785"/>
          <a:ext cx="41367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71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54057040"/>
              </p:ext>
            </p:extLst>
          </p:nvPr>
        </p:nvGraphicFramePr>
        <p:xfrm>
          <a:off x="1187624" y="-171400"/>
          <a:ext cx="7272808" cy="74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23928" y="2708920"/>
            <a:ext cx="2304256" cy="1512168"/>
          </a:xfrm>
        </p:spPr>
        <p:txBody>
          <a:bodyPr>
            <a:normAutofit/>
          </a:bodyPr>
          <a:lstStyle/>
          <a:p>
            <a:r>
              <a:rPr lang="ja-JP" altLang="en-US" sz="30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</a:t>
            </a:r>
            <a:br>
              <a:rPr lang="en-US" altLang="ja-JP" sz="30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0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3000" b="1" dirty="0">
              <a:ln w="18000">
                <a:solidFill>
                  <a:srgbClr val="5C2C04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03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1972040610"/>
              </p:ext>
            </p:extLst>
          </p:nvPr>
        </p:nvGraphicFramePr>
        <p:xfrm>
          <a:off x="0" y="71234"/>
          <a:ext cx="8927976" cy="67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직사각형 1"/>
          <p:cNvSpPr/>
          <p:nvPr/>
        </p:nvSpPr>
        <p:spPr>
          <a:xfrm>
            <a:off x="395536" y="5805264"/>
            <a:ext cx="8136904" cy="7848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5000" dirty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へんか</a:t>
            </a:r>
            <a:endParaRPr lang="ko-KR" altLang="ko-KR" sz="5000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8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248" y="223571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ちきょうかいは　かならず　</a:t>
            </a:r>
            <a:br>
              <a:rPr lang="en-US" altLang="ja-JP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ひつような　こたえを　あたえる　</a:t>
            </a:r>
            <a:br>
              <a:rPr lang="en-US" altLang="ja-JP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ところです</a:t>
            </a:r>
            <a:endParaRPr lang="ko-KR" altLang="en-US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5" name="Picture 2" descr="C:\Users\Administrator\Desktop\학원복음화\2019\9월학원복음화\35과  1과 마가다락방\201909-1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92" y="1916832"/>
            <a:ext cx="6588512" cy="47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60" y="1772816"/>
            <a:ext cx="6047533" cy="50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타원형 설명선 5"/>
          <p:cNvSpPr/>
          <p:nvPr/>
        </p:nvSpPr>
        <p:spPr>
          <a:xfrm>
            <a:off x="1187624" y="4869160"/>
            <a:ext cx="4536504" cy="1785584"/>
          </a:xfrm>
          <a:prstGeom prst="wedgeEllipseCallout">
            <a:avLst>
              <a:gd name="adj1" fmla="val 68001"/>
              <a:gd name="adj2" fmla="val -8362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かんりょうした</a:t>
            </a:r>
            <a:endParaRPr lang="en-US" altLang="ko-KR" sz="3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19:30)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51520" y="318473"/>
            <a:ext cx="8496944" cy="14543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55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48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キリストによって　こたえを　</a:t>
            </a:r>
            <a:endParaRPr lang="en-US" altLang="ja-JP" sz="48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800" b="1" spc="-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あたえました</a:t>
            </a:r>
            <a:endParaRPr lang="en-US" altLang="ko-KR" sz="4500" b="1" spc="-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7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바탕화면\학원복음화\2019\11월학원복음화\44과 금주의 다락방\201911학원복음화44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74" y="1831522"/>
            <a:ext cx="6783245" cy="47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251520" y="318473"/>
            <a:ext cx="8640960" cy="11663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500" b="1" spc="-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かみのくにの　こたえを　</a:t>
            </a:r>
            <a:endParaRPr lang="en-US" altLang="ja-JP" sz="4500" b="1" spc="-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500" b="1" spc="-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あたえました</a:t>
            </a:r>
            <a:endParaRPr lang="en-US" altLang="ko-KR" sz="4500" b="1" spc="-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0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학원복음화\2019\5월학원복음화\18과 영원\5월-학원복음화18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2839" y1="8784" x2="41101" y2="32671"/>
                        <a14:foregroundMark x1="15842" y1="24642" x2="19782" y2="32472"/>
                        <a14:foregroundMark x1="58033" y1="8983" x2="66080" y2="6359"/>
                        <a14:foregroundMark x1="26851" y1="32671" x2="32775" y2="36288"/>
                        <a14:foregroundMark x1="58620" y1="84698" x2="58620" y2="95151"/>
                        <a14:foregroundMark x1="31797" y1="85493" x2="31936" y2="94515"/>
                        <a14:foregroundMark x1="53255" y1="89110" x2="54373" y2="88116"/>
                        <a14:foregroundMark x1="26236" y1="29253" x2="32970" y2="29094"/>
                        <a14:foregroundMark x1="25314" y1="30048" x2="25035" y2="36884"/>
                        <a14:foregroundMark x1="25957" y1="39507" x2="32048" y2="39388"/>
                        <a14:foregroundMark x1="32970" y1="39626" x2="33725" y2="38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424775"/>
            <a:ext cx="8934400" cy="62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107504" y="318473"/>
            <a:ext cx="8928992" cy="11663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500" b="1" spc="-2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せいれいのみたしの　しゅくふくを　</a:t>
            </a:r>
            <a:endParaRPr lang="en-US" altLang="ja-JP" sz="4500" b="1" spc="-2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500" b="1" spc="-25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あじわうように　しました</a:t>
            </a:r>
            <a:endParaRPr lang="en-US" altLang="ko-KR" sz="4500" b="1" spc="-2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4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최태우\Desktop\야고보서\20130426112716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430955" cy="4823217"/>
          </a:xfrm>
          <a:prstGeom prst="rect">
            <a:avLst/>
          </a:prstGeom>
          <a:solidFill>
            <a:srgbClr val="FF00FF"/>
          </a:solidFill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125" y="517504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800" b="1" spc="-14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ちきょうかいで　かならず　</a:t>
            </a:r>
            <a:br>
              <a:rPr lang="en-US" altLang="ja-JP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しなければならない　いやしが　</a:t>
            </a:r>
            <a:br>
              <a:rPr lang="en-US" altLang="ja-JP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あります</a:t>
            </a:r>
            <a:endParaRPr lang="ko-KR" altLang="en-US" sz="5000" b="1" spc="-14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하트 9"/>
          <p:cNvSpPr/>
          <p:nvPr/>
        </p:nvSpPr>
        <p:spPr>
          <a:xfrm>
            <a:off x="3819265" y="2142512"/>
            <a:ext cx="2070872" cy="1093732"/>
          </a:xfrm>
          <a:prstGeom prst="hear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1" name="구름 모양 설명선 10"/>
          <p:cNvSpPr/>
          <p:nvPr/>
        </p:nvSpPr>
        <p:spPr>
          <a:xfrm>
            <a:off x="6224487" y="2420888"/>
            <a:ext cx="2523977" cy="1476733"/>
          </a:xfrm>
          <a:prstGeom prst="cloudCallout">
            <a:avLst>
              <a:gd name="adj1" fmla="val -42328"/>
              <a:gd name="adj2" fmla="val 3714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</a:t>
            </a:r>
            <a:endParaRPr lang="ko-KR" altLang="en-US" sz="3200" dirty="0">
              <a:solidFill>
                <a:srgbClr val="00B050"/>
              </a:solidFill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691680" y="3642741"/>
            <a:ext cx="2304256" cy="10816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かんがえ</a:t>
            </a:r>
            <a:endParaRPr lang="ko-KR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  <p:sp>
        <p:nvSpPr>
          <p:cNvPr id="13" name="순서도: 천공 테이프 12"/>
          <p:cNvSpPr/>
          <p:nvPr/>
        </p:nvSpPr>
        <p:spPr>
          <a:xfrm>
            <a:off x="4208263" y="3897621"/>
            <a:ext cx="1463308" cy="11193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からだ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277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11015</TotalTime>
  <Words>638</Words>
  <Application>Microsoft Office PowerPoint</Application>
  <PresentationFormat>画面に合わせる (4:3)</PresentationFormat>
  <Paragraphs>99</Paragraphs>
  <Slides>16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HY견고딕</vt:lpstr>
      <vt:lpstr>HY헤드라인M</vt:lpstr>
      <vt:lpstr>HY강M</vt:lpstr>
      <vt:lpstr>HY울릉도B</vt:lpstr>
      <vt:lpstr>KT&amp;G 상상본문 M</vt:lpstr>
      <vt:lpstr>맑은 고딕</vt:lpstr>
      <vt:lpstr>ＭＳ Ｐゴシック</vt:lpstr>
      <vt:lpstr>Arial</vt:lpstr>
      <vt:lpstr>Office 테마</vt:lpstr>
      <vt:lpstr>  47か      こんしゅうの　 ちきょうかい  </vt:lpstr>
      <vt:lpstr>PowerPoint プレゼンテーション</vt:lpstr>
      <vt:lpstr>ていこく いのり</vt:lpstr>
      <vt:lpstr>PowerPoint プレゼンテーション</vt:lpstr>
      <vt:lpstr> 1. ちきょうかいは　かならず　 ひつような　こたえを　あたえる　 ところです</vt:lpstr>
      <vt:lpstr>PowerPoint プレゼンテーション</vt:lpstr>
      <vt:lpstr>PowerPoint プレゼンテーション</vt:lpstr>
      <vt:lpstr>PowerPoint プレゼンテーション</vt:lpstr>
      <vt:lpstr> 2. ちきょうかいで　かならず　 　しなければならない　いやしが　 　あります</vt:lpstr>
      <vt:lpstr>PowerPoint プレゼンテーション</vt:lpstr>
      <vt:lpstr> 3. ちきょうかいは　めに　みえない　ぶんかを　せいふくします</vt:lpstr>
      <vt:lpstr>PowerPoint プレゼンテーション</vt:lpstr>
      <vt:lpstr>PowerPoint プレゼンテーション</vt:lpstr>
      <vt:lpstr>  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智香子 佐々木</cp:lastModifiedBy>
  <cp:revision>358</cp:revision>
  <dcterms:created xsi:type="dcterms:W3CDTF">2019-04-04T19:07:56Z</dcterms:created>
  <dcterms:modified xsi:type="dcterms:W3CDTF">2019-11-22T08:53:54Z</dcterms:modified>
</cp:coreProperties>
</file>