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434" r:id="rId3"/>
    <p:sldId id="435" r:id="rId4"/>
    <p:sldId id="274" r:id="rId5"/>
    <p:sldId id="409" r:id="rId6"/>
    <p:sldId id="426" r:id="rId7"/>
    <p:sldId id="427" r:id="rId8"/>
    <p:sldId id="392" r:id="rId9"/>
    <p:sldId id="428" r:id="rId10"/>
    <p:sldId id="429" r:id="rId11"/>
    <p:sldId id="430" r:id="rId12"/>
    <p:sldId id="431" r:id="rId13"/>
    <p:sldId id="433" r:id="rId14"/>
    <p:sldId id="416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00"/>
    <a:srgbClr val="0088B8"/>
    <a:srgbClr val="004A64"/>
    <a:srgbClr val="005D7E"/>
    <a:srgbClr val="0091C4"/>
    <a:srgbClr val="009BD2"/>
    <a:srgbClr val="706D00"/>
    <a:srgbClr val="5C2C04"/>
    <a:srgbClr val="E4FF97"/>
    <a:srgbClr val="9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6" autoAdjust="0"/>
    <p:restoredTop sz="93165" autoAdjust="0"/>
  </p:normalViewPr>
  <p:slideViewPr>
    <p:cSldViewPr>
      <p:cViewPr varScale="1">
        <p:scale>
          <a:sx n="92" d="100"/>
          <a:sy n="92" d="100"/>
        </p:scale>
        <p:origin x="3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263A0-83A1-4F64-9ED9-00793C0B5E97}" type="doc">
      <dgm:prSet loTypeId="urn:microsoft.com/office/officeart/2008/layout/HexagonCluster" loCatId="pictur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AEB7ED5D-3A7C-42DF-A15C-29049142D567}">
      <dgm:prSet/>
      <dgm:spPr/>
      <dgm:t>
        <a:bodyPr/>
        <a:lstStyle/>
        <a:p>
          <a:pPr rtl="0" latinLnBrk="1"/>
          <a:r>
            <a:rPr lang="en-US" b="1" dirty="0"/>
            <a:t>24</a:t>
          </a:r>
          <a:r>
            <a:rPr lang="ja-JP" altLang="en-US" b="1" dirty="0"/>
            <a:t>じ　</a:t>
          </a:r>
          <a:endParaRPr lang="en-US" altLang="ja-JP" b="1" dirty="0"/>
        </a:p>
        <a:p>
          <a:pPr rtl="0" latinLnBrk="1"/>
          <a:r>
            <a:rPr lang="ja-JP" altLang="en-US" b="1" dirty="0"/>
            <a:t>でんどうでし</a:t>
          </a:r>
          <a:endParaRPr lang="ko-KR" dirty="0"/>
        </a:p>
      </dgm:t>
    </dgm:pt>
    <dgm:pt modelId="{853D315F-F348-4BCE-9927-2D08AF429AE1}" type="parTrans" cxnId="{9EBC002D-144A-4A6C-9431-218C9E30353A}">
      <dgm:prSet/>
      <dgm:spPr/>
      <dgm:t>
        <a:bodyPr/>
        <a:lstStyle/>
        <a:p>
          <a:pPr latinLnBrk="1"/>
          <a:endParaRPr lang="ko-KR" altLang="en-US"/>
        </a:p>
      </dgm:t>
    </dgm:pt>
    <dgm:pt modelId="{0651C434-9CC3-47F3-B39C-81F2FC711B8D}" type="sibTrans" cxnId="{9EBC002D-144A-4A6C-9431-218C9E30353A}">
      <dgm:prSet/>
      <dgm:spPr/>
      <dgm:t>
        <a:bodyPr/>
        <a:lstStyle/>
        <a:p>
          <a:pPr latinLnBrk="1"/>
          <a:endParaRPr lang="ko-KR" altLang="en-US"/>
        </a:p>
      </dgm:t>
    </dgm:pt>
    <dgm:pt modelId="{820DCC0F-0B7B-4326-BAA0-2792D452B373}">
      <dgm:prSet/>
      <dgm:spPr/>
      <dgm:t>
        <a:bodyPr/>
        <a:lstStyle/>
        <a:p>
          <a:pPr rtl="0" latinLnBrk="1"/>
          <a:r>
            <a:rPr lang="ja-JP" altLang="en-US" b="1" dirty="0"/>
            <a:t>さいこう　</a:t>
          </a:r>
          <a:endParaRPr lang="en-US" altLang="ja-JP" b="1" dirty="0"/>
        </a:p>
        <a:p>
          <a:pPr rtl="0" latinLnBrk="1"/>
          <a:r>
            <a:rPr lang="ja-JP" altLang="en-US" b="1" dirty="0"/>
            <a:t>すいじゅんの　</a:t>
          </a:r>
          <a:endParaRPr lang="en-US" altLang="ja-JP" b="1" dirty="0"/>
        </a:p>
        <a:p>
          <a:pPr rtl="0" latinLnBrk="1"/>
          <a:r>
            <a:rPr lang="ja-JP" altLang="en-US" b="1" dirty="0"/>
            <a:t>せんもんか　でし</a:t>
          </a:r>
          <a:endParaRPr lang="ko-KR" dirty="0"/>
        </a:p>
      </dgm:t>
    </dgm:pt>
    <dgm:pt modelId="{C4A4DE09-9BE3-423C-88E7-E452659E51F0}" type="parTrans" cxnId="{B79F5F9A-7664-490D-B318-F61575C8F128}">
      <dgm:prSet/>
      <dgm:spPr/>
      <dgm:t>
        <a:bodyPr/>
        <a:lstStyle/>
        <a:p>
          <a:pPr latinLnBrk="1"/>
          <a:endParaRPr lang="ko-KR" altLang="en-US"/>
        </a:p>
      </dgm:t>
    </dgm:pt>
    <dgm:pt modelId="{D208EA0C-C3DC-48A6-B2F4-E6D0E23279AA}" type="sibTrans" cxnId="{B79F5F9A-7664-490D-B318-F61575C8F128}">
      <dgm:prSet/>
      <dgm:spPr/>
      <dgm:t>
        <a:bodyPr/>
        <a:lstStyle/>
        <a:p>
          <a:pPr latinLnBrk="1"/>
          <a:endParaRPr lang="ko-KR" altLang="en-US"/>
        </a:p>
      </dgm:t>
    </dgm:pt>
    <dgm:pt modelId="{AA76A9C3-3A83-4EA7-830D-A935E21CBDF8}">
      <dgm:prSet custT="1"/>
      <dgm:spPr/>
      <dgm:t>
        <a:bodyPr/>
        <a:lstStyle/>
        <a:p>
          <a:pPr rtl="0" latinLnBrk="1"/>
          <a:r>
            <a:rPr lang="ja-JP" altLang="en-US" sz="2300" b="1" dirty="0"/>
            <a:t>でんどう</a:t>
          </a:r>
          <a:endParaRPr lang="en-US" altLang="ja-JP" sz="2300" b="1" dirty="0"/>
        </a:p>
        <a:p>
          <a:pPr rtl="0" latinLnBrk="1"/>
          <a:r>
            <a:rPr lang="ja-JP" altLang="en-US" sz="2300" b="1" dirty="0"/>
            <a:t>モデル　でし</a:t>
          </a:r>
          <a:endParaRPr lang="ko-KR" altLang="en-US" sz="2300" dirty="0"/>
        </a:p>
      </dgm:t>
    </dgm:pt>
    <dgm:pt modelId="{DDA9CE0F-F220-45E4-9E8D-200B9EE1D5F7}" type="parTrans" cxnId="{FAD28684-2628-4B43-BA53-82F124770B6D}">
      <dgm:prSet/>
      <dgm:spPr/>
      <dgm:t>
        <a:bodyPr/>
        <a:lstStyle/>
        <a:p>
          <a:pPr latinLnBrk="1"/>
          <a:endParaRPr lang="ko-KR" altLang="en-US"/>
        </a:p>
      </dgm:t>
    </dgm:pt>
    <dgm:pt modelId="{F4C0CF5E-0C18-458C-B0CC-04F628ED93C2}" type="sibTrans" cxnId="{FAD28684-2628-4B43-BA53-82F124770B6D}">
      <dgm:prSet/>
      <dgm:spPr/>
      <dgm:t>
        <a:bodyPr/>
        <a:lstStyle/>
        <a:p>
          <a:pPr latinLnBrk="1"/>
          <a:endParaRPr lang="ko-KR" altLang="en-US"/>
        </a:p>
      </dgm:t>
    </dgm:pt>
    <dgm:pt modelId="{F80BBBBD-F8FC-485E-8761-4EAD64205003}">
      <dgm:prSet/>
      <dgm:spPr/>
      <dgm:t>
        <a:bodyPr/>
        <a:lstStyle/>
        <a:p>
          <a:pPr rtl="0" latinLnBrk="1"/>
          <a:r>
            <a:rPr lang="ja-JP" altLang="en-US" b="1" dirty="0"/>
            <a:t>サミット　でし</a:t>
          </a:r>
          <a:endParaRPr lang="ko-KR" dirty="0"/>
        </a:p>
      </dgm:t>
    </dgm:pt>
    <dgm:pt modelId="{0FBEAD37-B0E7-4E0B-8995-9CA3A8C384CA}" type="parTrans" cxnId="{39ABB9AA-B962-4718-BE6E-0756FB7EA7B6}">
      <dgm:prSet/>
      <dgm:spPr/>
      <dgm:t>
        <a:bodyPr/>
        <a:lstStyle/>
        <a:p>
          <a:pPr latinLnBrk="1"/>
          <a:endParaRPr lang="ko-KR" altLang="en-US"/>
        </a:p>
      </dgm:t>
    </dgm:pt>
    <dgm:pt modelId="{30B85D89-0C46-443C-B9A9-CB1311EE3F50}" type="sibTrans" cxnId="{39ABB9AA-B962-4718-BE6E-0756FB7EA7B6}">
      <dgm:prSet/>
      <dgm:spPr/>
      <dgm:t>
        <a:bodyPr/>
        <a:lstStyle/>
        <a:p>
          <a:pPr latinLnBrk="1"/>
          <a:endParaRPr lang="ko-KR" altLang="en-US"/>
        </a:p>
      </dgm:t>
    </dgm:pt>
    <dgm:pt modelId="{BA8FEBB5-1D16-4E1F-AA6F-85AE1D3D2C76}">
      <dgm:prSet/>
      <dgm:spPr/>
      <dgm:t>
        <a:bodyPr/>
        <a:lstStyle/>
        <a:p>
          <a:pPr rtl="0" latinLnBrk="1"/>
          <a:r>
            <a:rPr lang="ja-JP" altLang="en-US" b="1" dirty="0"/>
            <a:t>いやし　でし</a:t>
          </a:r>
          <a:endParaRPr lang="ko-KR" dirty="0"/>
        </a:p>
      </dgm:t>
    </dgm:pt>
    <dgm:pt modelId="{CFDC0BC4-20C9-461F-BBC1-03FF0CC05D00}" type="sibTrans" cxnId="{D2C1E289-2AA1-478B-BBD4-E708AC01352F}">
      <dgm:prSet/>
      <dgm:spPr/>
      <dgm:t>
        <a:bodyPr/>
        <a:lstStyle/>
        <a:p>
          <a:pPr latinLnBrk="1"/>
          <a:endParaRPr lang="ko-KR" altLang="en-US"/>
        </a:p>
      </dgm:t>
    </dgm:pt>
    <dgm:pt modelId="{3AD0843C-9D4D-47A7-8919-98539C2CF16C}" type="parTrans" cxnId="{D2C1E289-2AA1-478B-BBD4-E708AC01352F}">
      <dgm:prSet/>
      <dgm:spPr/>
      <dgm:t>
        <a:bodyPr/>
        <a:lstStyle/>
        <a:p>
          <a:pPr latinLnBrk="1"/>
          <a:endParaRPr lang="ko-KR" altLang="en-US"/>
        </a:p>
      </dgm:t>
    </dgm:pt>
    <dgm:pt modelId="{83096ADB-8F71-466E-9B20-008B315012CA}" type="pres">
      <dgm:prSet presAssocID="{279263A0-83A1-4F64-9ED9-00793C0B5E97}" presName="Name0" presStyleCnt="0">
        <dgm:presLayoutVars>
          <dgm:chMax val="21"/>
          <dgm:chPref val="21"/>
        </dgm:presLayoutVars>
      </dgm:prSet>
      <dgm:spPr/>
    </dgm:pt>
    <dgm:pt modelId="{1DA425D5-4683-438C-8811-85F9D33985D0}" type="pres">
      <dgm:prSet presAssocID="{AEB7ED5D-3A7C-42DF-A15C-29049142D567}" presName="text1" presStyleCnt="0"/>
      <dgm:spPr/>
    </dgm:pt>
    <dgm:pt modelId="{C88105EE-A1BE-4ADB-B47C-951AB438B807}" type="pres">
      <dgm:prSet presAssocID="{AEB7ED5D-3A7C-42DF-A15C-29049142D567}" presName="textRepeatNode" presStyleLbl="alignNode1" presStyleIdx="0" presStyleCnt="5" custLinFactY="-12949" custLinFactNeighborX="3086" custLinFactNeighborY="-100000">
        <dgm:presLayoutVars>
          <dgm:chMax val="0"/>
          <dgm:chPref val="0"/>
          <dgm:bulletEnabled val="1"/>
        </dgm:presLayoutVars>
      </dgm:prSet>
      <dgm:spPr/>
    </dgm:pt>
    <dgm:pt modelId="{CAFFA994-8FF5-44D0-99C7-79FA49C1E945}" type="pres">
      <dgm:prSet presAssocID="{AEB7ED5D-3A7C-42DF-A15C-29049142D567}" presName="textaccent1" presStyleCnt="0"/>
      <dgm:spPr/>
    </dgm:pt>
    <dgm:pt modelId="{C179E457-14B9-4CD8-A353-5E7F49606337}" type="pres">
      <dgm:prSet presAssocID="{AEB7ED5D-3A7C-42DF-A15C-29049142D567}" presName="accentRepeatNode" presStyleLbl="solidAlignAcc1" presStyleIdx="0" presStyleCnt="10" custLinFactX="1614228" custLinFactY="-600000" custLinFactNeighborX="1700000" custLinFactNeighborY="-652641"/>
      <dgm:spPr/>
    </dgm:pt>
    <dgm:pt modelId="{27B40387-56D5-4AE4-A868-F87C0425A8CF}" type="pres">
      <dgm:prSet presAssocID="{0651C434-9CC3-47F3-B39C-81F2FC711B8D}" presName="image1" presStyleCnt="0"/>
      <dgm:spPr/>
    </dgm:pt>
    <dgm:pt modelId="{18CDEB88-F78E-4B8B-B071-DDD3BDD8B8E4}" type="pres">
      <dgm:prSet presAssocID="{0651C434-9CC3-47F3-B39C-81F2FC711B8D}" presName="imageRepeatNode" presStyleLbl="alignAcc1" presStyleIdx="0" presStyleCnt="5" custLinFactX="75312" custLinFactY="-13967" custLinFactNeighborX="100000" custLinFactNeighborY="-100000"/>
      <dgm:spPr/>
    </dgm:pt>
    <dgm:pt modelId="{6576CC99-FCF5-4880-81BA-E90A54141A80}" type="pres">
      <dgm:prSet presAssocID="{0651C434-9CC3-47F3-B39C-81F2FC711B8D}" presName="imageaccent1" presStyleCnt="0"/>
      <dgm:spPr/>
    </dgm:pt>
    <dgm:pt modelId="{A41E399E-C64B-4085-A9AF-B9CD3A8C1751}" type="pres">
      <dgm:prSet presAssocID="{0651C434-9CC3-47F3-B39C-81F2FC711B8D}" presName="accentRepeatNode" presStyleLbl="solidAlignAcc1" presStyleIdx="1" presStyleCnt="10" custLinFactX="1019580" custLinFactY="-69691" custLinFactNeighborX="1100000" custLinFactNeighborY="-100000"/>
      <dgm:spPr/>
    </dgm:pt>
    <dgm:pt modelId="{09443F69-14FA-4FAC-AF36-043120386B12}" type="pres">
      <dgm:prSet presAssocID="{820DCC0F-0B7B-4326-BAA0-2792D452B373}" presName="text2" presStyleCnt="0"/>
      <dgm:spPr/>
    </dgm:pt>
    <dgm:pt modelId="{B1375B46-57A0-419F-A182-669D2AC553F4}" type="pres">
      <dgm:prSet presAssocID="{820DCC0F-0B7B-4326-BAA0-2792D452B373}" presName="textRepeatNode" presStyleLbl="alignNode1" presStyleIdx="1" presStyleCnt="5" custLinFactNeighborX="4268" custLinFactNeighborY="111">
        <dgm:presLayoutVars>
          <dgm:chMax val="0"/>
          <dgm:chPref val="0"/>
          <dgm:bulletEnabled val="1"/>
        </dgm:presLayoutVars>
      </dgm:prSet>
      <dgm:spPr/>
    </dgm:pt>
    <dgm:pt modelId="{8E12D618-72EE-4197-80BD-37EC568A24E5}" type="pres">
      <dgm:prSet presAssocID="{820DCC0F-0B7B-4326-BAA0-2792D452B373}" presName="textaccent2" presStyleCnt="0"/>
      <dgm:spPr/>
    </dgm:pt>
    <dgm:pt modelId="{DA3BFD25-88DD-4FB7-9776-7641B53153C0}" type="pres">
      <dgm:prSet presAssocID="{820DCC0F-0B7B-4326-BAA0-2792D452B373}" presName="accentRepeatNode" presStyleLbl="solidAlignAcc1" presStyleIdx="2" presStyleCnt="10" custLinFactX="534904" custLinFactNeighborX="600000" custLinFactNeighborY="-14477"/>
      <dgm:spPr/>
    </dgm:pt>
    <dgm:pt modelId="{1ECEE7B0-2536-4A11-A9D0-096EA888E231}" type="pres">
      <dgm:prSet presAssocID="{D208EA0C-C3DC-48A6-B2F4-E6D0E23279AA}" presName="image2" presStyleCnt="0"/>
      <dgm:spPr/>
    </dgm:pt>
    <dgm:pt modelId="{F4BB21DF-B2DB-44C2-B440-ED0F571A04AA}" type="pres">
      <dgm:prSet presAssocID="{D208EA0C-C3DC-48A6-B2F4-E6D0E23279AA}" presName="imageRepeatNode" presStyleLbl="alignAcc1" presStyleIdx="1" presStyleCnt="5" custFlipVert="0" custFlipHor="0" custScaleX="21006" custScaleY="33327" custLinFactNeighborX="90858" custLinFactNeighborY="-70970"/>
      <dgm:spPr/>
    </dgm:pt>
    <dgm:pt modelId="{0BAACE47-140D-4930-BABA-C8259CD9DD3C}" type="pres">
      <dgm:prSet presAssocID="{D208EA0C-C3DC-48A6-B2F4-E6D0E23279AA}" presName="imageaccent2" presStyleCnt="0"/>
      <dgm:spPr/>
    </dgm:pt>
    <dgm:pt modelId="{638FB687-8521-4B41-A74C-3073D2148ED2}" type="pres">
      <dgm:prSet presAssocID="{D208EA0C-C3DC-48A6-B2F4-E6D0E23279AA}" presName="accentRepeatNode" presStyleLbl="solidAlignAcc1" presStyleIdx="3" presStyleCnt="10" custLinFactX="898240" custLinFactY="-500000" custLinFactNeighborX="900000" custLinFactNeighborY="-561783"/>
      <dgm:spPr/>
    </dgm:pt>
    <dgm:pt modelId="{A578B560-D2E1-4B48-BA95-E8D914C02607}" type="pres">
      <dgm:prSet presAssocID="{AA76A9C3-3A83-4EA7-830D-A935E21CBDF8}" presName="text3" presStyleCnt="0"/>
      <dgm:spPr/>
    </dgm:pt>
    <dgm:pt modelId="{8638AB32-CBF5-4144-9C29-B2266AD748E1}" type="pres">
      <dgm:prSet presAssocID="{AA76A9C3-3A83-4EA7-830D-A935E21CBDF8}" presName="textRepeatNode" presStyleLbl="alignNode1" presStyleIdx="2" presStyleCnt="5" custLinFactY="7250" custLinFactNeighborX="3086" custLinFactNeighborY="100000">
        <dgm:presLayoutVars>
          <dgm:chMax val="0"/>
          <dgm:chPref val="0"/>
          <dgm:bulletEnabled val="1"/>
        </dgm:presLayoutVars>
      </dgm:prSet>
      <dgm:spPr/>
    </dgm:pt>
    <dgm:pt modelId="{38D157A7-DA7E-4D0D-B64E-74C213800C5F}" type="pres">
      <dgm:prSet presAssocID="{AA76A9C3-3A83-4EA7-830D-A935E21CBDF8}" presName="textaccent3" presStyleCnt="0"/>
      <dgm:spPr/>
    </dgm:pt>
    <dgm:pt modelId="{DD49C944-8F6C-4A4E-840D-A0987C8D1B45}" type="pres">
      <dgm:prSet presAssocID="{AA76A9C3-3A83-4EA7-830D-A935E21CBDF8}" presName="accentRepeatNode" presStyleLbl="solidAlignAcc1" presStyleIdx="4" presStyleCnt="10" custLinFactX="845489" custLinFactY="500000" custLinFactNeighborX="900000" custLinFactNeighborY="586940"/>
      <dgm:spPr/>
    </dgm:pt>
    <dgm:pt modelId="{1E27B7A4-8805-4E2F-B672-A083F26A56CB}" type="pres">
      <dgm:prSet presAssocID="{F4C0CF5E-0C18-458C-B0CC-04F628ED93C2}" presName="image3" presStyleCnt="0"/>
      <dgm:spPr/>
    </dgm:pt>
    <dgm:pt modelId="{1D7D3413-EEF4-431C-B584-878FDA4475C7}" type="pres">
      <dgm:prSet presAssocID="{F4C0CF5E-0C18-458C-B0CC-04F628ED93C2}" presName="imageRepeatNode" presStyleLbl="alignAcc1" presStyleIdx="2" presStyleCnt="5" custScaleX="12572" custScaleY="29472" custLinFactX="60524" custLinFactY="17763" custLinFactNeighborX="100000" custLinFactNeighborY="100000"/>
      <dgm:spPr/>
    </dgm:pt>
    <dgm:pt modelId="{3E076789-EB22-48EE-8D97-2A151E680700}" type="pres">
      <dgm:prSet presAssocID="{F4C0CF5E-0C18-458C-B0CC-04F628ED93C2}" presName="imageaccent3" presStyleCnt="0"/>
      <dgm:spPr/>
    </dgm:pt>
    <dgm:pt modelId="{DFC10285-F95A-419E-BDDA-073479A00673}" type="pres">
      <dgm:prSet presAssocID="{F4C0CF5E-0C18-458C-B0CC-04F628ED93C2}" presName="accentRepeatNode" presStyleLbl="solidAlignAcc1" presStyleIdx="5" presStyleCnt="10" custLinFactX="663151" custLinFactY="600000" custLinFactNeighborX="700000" custLinFactNeighborY="689841"/>
      <dgm:spPr/>
    </dgm:pt>
    <dgm:pt modelId="{33AE99B7-07F9-4EFB-8866-814D1AB1CF5F}" type="pres">
      <dgm:prSet presAssocID="{BA8FEBB5-1D16-4E1F-AA6F-85AE1D3D2C76}" presName="text4" presStyleCnt="0"/>
      <dgm:spPr/>
    </dgm:pt>
    <dgm:pt modelId="{3D33E137-FEB2-437B-81D7-F393B1FDC744}" type="pres">
      <dgm:prSet presAssocID="{BA8FEBB5-1D16-4E1F-AA6F-85AE1D3D2C76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F02B31D-E107-4A92-A40F-E32D99A1F9A2}" type="pres">
      <dgm:prSet presAssocID="{BA8FEBB5-1D16-4E1F-AA6F-85AE1D3D2C76}" presName="textaccent4" presStyleCnt="0"/>
      <dgm:spPr/>
    </dgm:pt>
    <dgm:pt modelId="{722A478E-B6B5-449E-996F-3213058D3E7C}" type="pres">
      <dgm:prSet presAssocID="{BA8FEBB5-1D16-4E1F-AA6F-85AE1D3D2C76}" presName="accentRepeatNode" presStyleLbl="solidAlignAcc1" presStyleIdx="6" presStyleCnt="10" custLinFactX="205554" custLinFactY="300000" custLinFactNeighborX="300000" custLinFactNeighborY="366218"/>
      <dgm:spPr/>
    </dgm:pt>
    <dgm:pt modelId="{F55BA658-50C0-483C-99EB-182F348A790D}" type="pres">
      <dgm:prSet presAssocID="{CFDC0BC4-20C9-461F-BBC1-03FF0CC05D00}" presName="image4" presStyleCnt="0"/>
      <dgm:spPr/>
    </dgm:pt>
    <dgm:pt modelId="{2C67CAC9-899D-4399-B105-B2D77AB98926}" type="pres">
      <dgm:prSet presAssocID="{CFDC0BC4-20C9-461F-BBC1-03FF0CC05D00}" presName="imageRepeatNode" presStyleLbl="alignAcc1" presStyleIdx="3" presStyleCnt="5" custFlipVert="1" custFlipHor="1" custScaleX="26952" custScaleY="37512" custLinFactNeighborX="-37671" custLinFactNeighborY="-3938"/>
      <dgm:spPr/>
    </dgm:pt>
    <dgm:pt modelId="{152FFD38-3125-4693-B94B-637D40EE0447}" type="pres">
      <dgm:prSet presAssocID="{CFDC0BC4-20C9-461F-BBC1-03FF0CC05D00}" presName="imageaccent4" presStyleCnt="0"/>
      <dgm:spPr/>
    </dgm:pt>
    <dgm:pt modelId="{4739886F-EC5F-4418-B2E8-211BD9D46FB0}" type="pres">
      <dgm:prSet presAssocID="{CFDC0BC4-20C9-461F-BBC1-03FF0CC05D00}" presName="accentRepeatNode" presStyleLbl="solidAlignAcc1" presStyleIdx="7" presStyleCnt="10" custLinFactX="-19058" custLinFactY="-274037" custLinFactNeighborX="-100000" custLinFactNeighborY="-300000"/>
      <dgm:spPr/>
    </dgm:pt>
    <dgm:pt modelId="{7A862BA5-126E-4693-9B9F-111385C4BD9E}" type="pres">
      <dgm:prSet presAssocID="{F80BBBBD-F8FC-485E-8761-4EAD64205003}" presName="text5" presStyleCnt="0"/>
      <dgm:spPr/>
    </dgm:pt>
    <dgm:pt modelId="{ABA7A654-6141-49A5-924E-BB8CFECE4598}" type="pres">
      <dgm:prSet presAssocID="{F80BBBBD-F8FC-485E-8761-4EAD64205003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C6E8A0A3-EB02-44CC-B736-E1CD1DD2A7F9}" type="pres">
      <dgm:prSet presAssocID="{F80BBBBD-F8FC-485E-8761-4EAD64205003}" presName="textaccent5" presStyleCnt="0"/>
      <dgm:spPr/>
    </dgm:pt>
    <dgm:pt modelId="{1D63DC48-6023-446E-849B-611B06544A94}" type="pres">
      <dgm:prSet presAssocID="{F80BBBBD-F8FC-485E-8761-4EAD64205003}" presName="accentRepeatNode" presStyleLbl="solidAlignAcc1" presStyleIdx="8" presStyleCnt="10" custLinFactX="-100000" custLinFactY="636700" custLinFactNeighborX="-184122" custLinFactNeighborY="700000"/>
      <dgm:spPr/>
    </dgm:pt>
    <dgm:pt modelId="{12574CC2-AEA0-444C-966A-8DFB6BEB5AAD}" type="pres">
      <dgm:prSet presAssocID="{30B85D89-0C46-443C-B9A9-CB1311EE3F50}" presName="image5" presStyleCnt="0"/>
      <dgm:spPr/>
    </dgm:pt>
    <dgm:pt modelId="{6C267614-26E4-4D5F-A72F-01BBF9F73EBB}" type="pres">
      <dgm:prSet presAssocID="{30B85D89-0C46-443C-B9A9-CB1311EE3F50}" presName="imageRepeatNode" presStyleLbl="alignAcc1" presStyleIdx="4" presStyleCnt="5" custFlipVert="1" custFlipHor="1" custScaleX="29875" custScaleY="31651" custLinFactX="-4086" custLinFactNeighborX="-100000" custLinFactNeighborY="19650"/>
      <dgm:spPr/>
    </dgm:pt>
    <dgm:pt modelId="{2F58455D-480F-4DAD-8F68-0D3AC6864B15}" type="pres">
      <dgm:prSet presAssocID="{30B85D89-0C46-443C-B9A9-CB1311EE3F50}" presName="imageaccent5" presStyleCnt="0"/>
      <dgm:spPr/>
    </dgm:pt>
    <dgm:pt modelId="{9381A347-8E8E-4ECF-9E3E-570A27601109}" type="pres">
      <dgm:prSet presAssocID="{30B85D89-0C46-443C-B9A9-CB1311EE3F50}" presName="accentRepeatNode" presStyleLbl="solidAlignAcc1" presStyleIdx="9" presStyleCnt="10" custLinFactX="100000" custLinFactY="-400000" custLinFactNeighborX="194008" custLinFactNeighborY="-430205"/>
      <dgm:spPr/>
    </dgm:pt>
  </dgm:ptLst>
  <dgm:cxnLst>
    <dgm:cxn modelId="{C484E505-FCFA-4992-A625-D5B9EC6645D0}" type="presOf" srcId="{BA8FEBB5-1D16-4E1F-AA6F-85AE1D3D2C76}" destId="{3D33E137-FEB2-437B-81D7-F393B1FDC744}" srcOrd="0" destOrd="0" presId="urn:microsoft.com/office/officeart/2008/layout/HexagonCluster"/>
    <dgm:cxn modelId="{DDC30D0D-5D31-49FF-B205-04547A0C6C0D}" type="presOf" srcId="{820DCC0F-0B7B-4326-BAA0-2792D452B373}" destId="{B1375B46-57A0-419F-A182-669D2AC553F4}" srcOrd="0" destOrd="0" presId="urn:microsoft.com/office/officeart/2008/layout/HexagonCluster"/>
    <dgm:cxn modelId="{57373512-4BC9-43DA-8033-FD2FCB278267}" type="presOf" srcId="{279263A0-83A1-4F64-9ED9-00793C0B5E97}" destId="{83096ADB-8F71-466E-9B20-008B315012CA}" srcOrd="0" destOrd="0" presId="urn:microsoft.com/office/officeart/2008/layout/HexagonCluster"/>
    <dgm:cxn modelId="{9EBC002D-144A-4A6C-9431-218C9E30353A}" srcId="{279263A0-83A1-4F64-9ED9-00793C0B5E97}" destId="{AEB7ED5D-3A7C-42DF-A15C-29049142D567}" srcOrd="0" destOrd="0" parTransId="{853D315F-F348-4BCE-9927-2D08AF429AE1}" sibTransId="{0651C434-9CC3-47F3-B39C-81F2FC711B8D}"/>
    <dgm:cxn modelId="{6045864C-ECF1-4428-8107-A8176893A1B6}" type="presOf" srcId="{30B85D89-0C46-443C-B9A9-CB1311EE3F50}" destId="{6C267614-26E4-4D5F-A72F-01BBF9F73EBB}" srcOrd="0" destOrd="0" presId="urn:microsoft.com/office/officeart/2008/layout/HexagonCluster"/>
    <dgm:cxn modelId="{9BE9B36C-7504-40C7-B1B1-5FCFE4404C09}" type="presOf" srcId="{F4C0CF5E-0C18-458C-B0CC-04F628ED93C2}" destId="{1D7D3413-EEF4-431C-B584-878FDA4475C7}" srcOrd="0" destOrd="0" presId="urn:microsoft.com/office/officeart/2008/layout/HexagonCluster"/>
    <dgm:cxn modelId="{52387C57-082C-4232-971B-6367CF431CF9}" type="presOf" srcId="{AA76A9C3-3A83-4EA7-830D-A935E21CBDF8}" destId="{8638AB32-CBF5-4144-9C29-B2266AD748E1}" srcOrd="0" destOrd="0" presId="urn:microsoft.com/office/officeart/2008/layout/HexagonCluster"/>
    <dgm:cxn modelId="{D36FF257-F4A2-48AA-A51E-4111312F038B}" type="presOf" srcId="{CFDC0BC4-20C9-461F-BBC1-03FF0CC05D00}" destId="{2C67CAC9-899D-4399-B105-B2D77AB98926}" srcOrd="0" destOrd="0" presId="urn:microsoft.com/office/officeart/2008/layout/HexagonCluster"/>
    <dgm:cxn modelId="{FAD28684-2628-4B43-BA53-82F124770B6D}" srcId="{279263A0-83A1-4F64-9ED9-00793C0B5E97}" destId="{AA76A9C3-3A83-4EA7-830D-A935E21CBDF8}" srcOrd="2" destOrd="0" parTransId="{DDA9CE0F-F220-45E4-9E8D-200B9EE1D5F7}" sibTransId="{F4C0CF5E-0C18-458C-B0CC-04F628ED93C2}"/>
    <dgm:cxn modelId="{D2C1E289-2AA1-478B-BBD4-E708AC01352F}" srcId="{279263A0-83A1-4F64-9ED9-00793C0B5E97}" destId="{BA8FEBB5-1D16-4E1F-AA6F-85AE1D3D2C76}" srcOrd="3" destOrd="0" parTransId="{3AD0843C-9D4D-47A7-8919-98539C2CF16C}" sibTransId="{CFDC0BC4-20C9-461F-BBC1-03FF0CC05D00}"/>
    <dgm:cxn modelId="{242D2898-4C75-4DC3-A308-FECBEF7F4E7A}" type="presOf" srcId="{AEB7ED5D-3A7C-42DF-A15C-29049142D567}" destId="{C88105EE-A1BE-4ADB-B47C-951AB438B807}" srcOrd="0" destOrd="0" presId="urn:microsoft.com/office/officeart/2008/layout/HexagonCluster"/>
    <dgm:cxn modelId="{B79F5F9A-7664-490D-B318-F61575C8F128}" srcId="{279263A0-83A1-4F64-9ED9-00793C0B5E97}" destId="{820DCC0F-0B7B-4326-BAA0-2792D452B373}" srcOrd="1" destOrd="0" parTransId="{C4A4DE09-9BE3-423C-88E7-E452659E51F0}" sibTransId="{D208EA0C-C3DC-48A6-B2F4-E6D0E23279AA}"/>
    <dgm:cxn modelId="{D54FA89A-8668-45AC-80B2-0891ECD1B0B4}" type="presOf" srcId="{0651C434-9CC3-47F3-B39C-81F2FC711B8D}" destId="{18CDEB88-F78E-4B8B-B071-DDD3BDD8B8E4}" srcOrd="0" destOrd="0" presId="urn:microsoft.com/office/officeart/2008/layout/HexagonCluster"/>
    <dgm:cxn modelId="{39ABB9AA-B962-4718-BE6E-0756FB7EA7B6}" srcId="{279263A0-83A1-4F64-9ED9-00793C0B5E97}" destId="{F80BBBBD-F8FC-485E-8761-4EAD64205003}" srcOrd="4" destOrd="0" parTransId="{0FBEAD37-B0E7-4E0B-8995-9CA3A8C384CA}" sibTransId="{30B85D89-0C46-443C-B9A9-CB1311EE3F50}"/>
    <dgm:cxn modelId="{B33D9DB7-57DE-4CCE-A300-6E6B4139CFFD}" type="presOf" srcId="{D208EA0C-C3DC-48A6-B2F4-E6D0E23279AA}" destId="{F4BB21DF-B2DB-44C2-B440-ED0F571A04AA}" srcOrd="0" destOrd="0" presId="urn:microsoft.com/office/officeart/2008/layout/HexagonCluster"/>
    <dgm:cxn modelId="{72CB27E7-EBFF-4224-91A6-752B34BD12D2}" type="presOf" srcId="{F80BBBBD-F8FC-485E-8761-4EAD64205003}" destId="{ABA7A654-6141-49A5-924E-BB8CFECE4598}" srcOrd="0" destOrd="0" presId="urn:microsoft.com/office/officeart/2008/layout/HexagonCluster"/>
    <dgm:cxn modelId="{ED7F57D0-A895-42E0-81B3-6AEB0F23CA72}" type="presParOf" srcId="{83096ADB-8F71-466E-9B20-008B315012CA}" destId="{1DA425D5-4683-438C-8811-85F9D33985D0}" srcOrd="0" destOrd="0" presId="urn:microsoft.com/office/officeart/2008/layout/HexagonCluster"/>
    <dgm:cxn modelId="{A9319688-96F4-4EE7-8EFE-B17CC33EDA16}" type="presParOf" srcId="{1DA425D5-4683-438C-8811-85F9D33985D0}" destId="{C88105EE-A1BE-4ADB-B47C-951AB438B807}" srcOrd="0" destOrd="0" presId="urn:microsoft.com/office/officeart/2008/layout/HexagonCluster"/>
    <dgm:cxn modelId="{06F54FD0-1DE3-44CD-B9C2-94CFD658CB6D}" type="presParOf" srcId="{83096ADB-8F71-466E-9B20-008B315012CA}" destId="{CAFFA994-8FF5-44D0-99C7-79FA49C1E945}" srcOrd="1" destOrd="0" presId="urn:microsoft.com/office/officeart/2008/layout/HexagonCluster"/>
    <dgm:cxn modelId="{A2498985-8970-43FE-80D1-0F6B8080E887}" type="presParOf" srcId="{CAFFA994-8FF5-44D0-99C7-79FA49C1E945}" destId="{C179E457-14B9-4CD8-A353-5E7F49606337}" srcOrd="0" destOrd="0" presId="urn:microsoft.com/office/officeart/2008/layout/HexagonCluster"/>
    <dgm:cxn modelId="{FFE5ECC0-CB50-4A00-AAAF-15CA0D116179}" type="presParOf" srcId="{83096ADB-8F71-466E-9B20-008B315012CA}" destId="{27B40387-56D5-4AE4-A868-F87C0425A8CF}" srcOrd="2" destOrd="0" presId="urn:microsoft.com/office/officeart/2008/layout/HexagonCluster"/>
    <dgm:cxn modelId="{01486101-FA57-4423-948B-3093E0FCDEB4}" type="presParOf" srcId="{27B40387-56D5-4AE4-A868-F87C0425A8CF}" destId="{18CDEB88-F78E-4B8B-B071-DDD3BDD8B8E4}" srcOrd="0" destOrd="0" presId="urn:microsoft.com/office/officeart/2008/layout/HexagonCluster"/>
    <dgm:cxn modelId="{0D676738-DA8C-4346-9625-492AD52BCD95}" type="presParOf" srcId="{83096ADB-8F71-466E-9B20-008B315012CA}" destId="{6576CC99-FCF5-4880-81BA-E90A54141A80}" srcOrd="3" destOrd="0" presId="urn:microsoft.com/office/officeart/2008/layout/HexagonCluster"/>
    <dgm:cxn modelId="{4FB3FFED-AB28-4A79-A9FE-F297FF20DE98}" type="presParOf" srcId="{6576CC99-FCF5-4880-81BA-E90A54141A80}" destId="{A41E399E-C64B-4085-A9AF-B9CD3A8C1751}" srcOrd="0" destOrd="0" presId="urn:microsoft.com/office/officeart/2008/layout/HexagonCluster"/>
    <dgm:cxn modelId="{35F4D561-228A-48BB-8780-EFF18EB46410}" type="presParOf" srcId="{83096ADB-8F71-466E-9B20-008B315012CA}" destId="{09443F69-14FA-4FAC-AF36-043120386B12}" srcOrd="4" destOrd="0" presId="urn:microsoft.com/office/officeart/2008/layout/HexagonCluster"/>
    <dgm:cxn modelId="{4ACB05B6-8534-4B36-933E-5029D52EAF90}" type="presParOf" srcId="{09443F69-14FA-4FAC-AF36-043120386B12}" destId="{B1375B46-57A0-419F-A182-669D2AC553F4}" srcOrd="0" destOrd="0" presId="urn:microsoft.com/office/officeart/2008/layout/HexagonCluster"/>
    <dgm:cxn modelId="{65AF49BB-8466-4F5E-B8E8-0F7450719B53}" type="presParOf" srcId="{83096ADB-8F71-466E-9B20-008B315012CA}" destId="{8E12D618-72EE-4197-80BD-37EC568A24E5}" srcOrd="5" destOrd="0" presId="urn:microsoft.com/office/officeart/2008/layout/HexagonCluster"/>
    <dgm:cxn modelId="{B6208430-F06D-441B-B3EF-4F3573722B2A}" type="presParOf" srcId="{8E12D618-72EE-4197-80BD-37EC568A24E5}" destId="{DA3BFD25-88DD-4FB7-9776-7641B53153C0}" srcOrd="0" destOrd="0" presId="urn:microsoft.com/office/officeart/2008/layout/HexagonCluster"/>
    <dgm:cxn modelId="{A97C1665-3A54-4285-AD40-67185D8CD695}" type="presParOf" srcId="{83096ADB-8F71-466E-9B20-008B315012CA}" destId="{1ECEE7B0-2536-4A11-A9D0-096EA888E231}" srcOrd="6" destOrd="0" presId="urn:microsoft.com/office/officeart/2008/layout/HexagonCluster"/>
    <dgm:cxn modelId="{C9FE0816-FBD7-4125-9598-6B0D2BDB2936}" type="presParOf" srcId="{1ECEE7B0-2536-4A11-A9D0-096EA888E231}" destId="{F4BB21DF-B2DB-44C2-B440-ED0F571A04AA}" srcOrd="0" destOrd="0" presId="urn:microsoft.com/office/officeart/2008/layout/HexagonCluster"/>
    <dgm:cxn modelId="{E8432618-C4D8-4E7C-A238-E64171236D54}" type="presParOf" srcId="{83096ADB-8F71-466E-9B20-008B315012CA}" destId="{0BAACE47-140D-4930-BABA-C8259CD9DD3C}" srcOrd="7" destOrd="0" presId="urn:microsoft.com/office/officeart/2008/layout/HexagonCluster"/>
    <dgm:cxn modelId="{4E8126BC-7A17-49F4-86B8-BFC37E42853C}" type="presParOf" srcId="{0BAACE47-140D-4930-BABA-C8259CD9DD3C}" destId="{638FB687-8521-4B41-A74C-3073D2148ED2}" srcOrd="0" destOrd="0" presId="urn:microsoft.com/office/officeart/2008/layout/HexagonCluster"/>
    <dgm:cxn modelId="{C88BAFA6-D22F-4845-B8F3-D8A60590FA63}" type="presParOf" srcId="{83096ADB-8F71-466E-9B20-008B315012CA}" destId="{A578B560-D2E1-4B48-BA95-E8D914C02607}" srcOrd="8" destOrd="0" presId="urn:microsoft.com/office/officeart/2008/layout/HexagonCluster"/>
    <dgm:cxn modelId="{1580F3B1-A46F-470D-9D71-761C1812E016}" type="presParOf" srcId="{A578B560-D2E1-4B48-BA95-E8D914C02607}" destId="{8638AB32-CBF5-4144-9C29-B2266AD748E1}" srcOrd="0" destOrd="0" presId="urn:microsoft.com/office/officeart/2008/layout/HexagonCluster"/>
    <dgm:cxn modelId="{884CD37F-8A4D-4FA6-BDE6-E8B4BEB8B68D}" type="presParOf" srcId="{83096ADB-8F71-466E-9B20-008B315012CA}" destId="{38D157A7-DA7E-4D0D-B64E-74C213800C5F}" srcOrd="9" destOrd="0" presId="urn:microsoft.com/office/officeart/2008/layout/HexagonCluster"/>
    <dgm:cxn modelId="{13A623B6-7383-4C9E-B930-EA6FA410EE46}" type="presParOf" srcId="{38D157A7-DA7E-4D0D-B64E-74C213800C5F}" destId="{DD49C944-8F6C-4A4E-840D-A0987C8D1B45}" srcOrd="0" destOrd="0" presId="urn:microsoft.com/office/officeart/2008/layout/HexagonCluster"/>
    <dgm:cxn modelId="{D63FB179-6F2E-4476-B1E8-900332174D7B}" type="presParOf" srcId="{83096ADB-8F71-466E-9B20-008B315012CA}" destId="{1E27B7A4-8805-4E2F-B672-A083F26A56CB}" srcOrd="10" destOrd="0" presId="urn:microsoft.com/office/officeart/2008/layout/HexagonCluster"/>
    <dgm:cxn modelId="{BA14F376-C730-4F4E-81C3-E6FCF056A21E}" type="presParOf" srcId="{1E27B7A4-8805-4E2F-B672-A083F26A56CB}" destId="{1D7D3413-EEF4-431C-B584-878FDA4475C7}" srcOrd="0" destOrd="0" presId="urn:microsoft.com/office/officeart/2008/layout/HexagonCluster"/>
    <dgm:cxn modelId="{DB1EE302-29C0-40C5-A85C-245954991CFD}" type="presParOf" srcId="{83096ADB-8F71-466E-9B20-008B315012CA}" destId="{3E076789-EB22-48EE-8D97-2A151E680700}" srcOrd="11" destOrd="0" presId="urn:microsoft.com/office/officeart/2008/layout/HexagonCluster"/>
    <dgm:cxn modelId="{E4DDD3A3-A7EB-4C50-AF47-249D53D2051D}" type="presParOf" srcId="{3E076789-EB22-48EE-8D97-2A151E680700}" destId="{DFC10285-F95A-419E-BDDA-073479A00673}" srcOrd="0" destOrd="0" presId="urn:microsoft.com/office/officeart/2008/layout/HexagonCluster"/>
    <dgm:cxn modelId="{92435698-AF00-4809-AC8B-81DD7E291019}" type="presParOf" srcId="{83096ADB-8F71-466E-9B20-008B315012CA}" destId="{33AE99B7-07F9-4EFB-8866-814D1AB1CF5F}" srcOrd="12" destOrd="0" presId="urn:microsoft.com/office/officeart/2008/layout/HexagonCluster"/>
    <dgm:cxn modelId="{44FB0E68-1AEB-4C92-9DEA-038671103240}" type="presParOf" srcId="{33AE99B7-07F9-4EFB-8866-814D1AB1CF5F}" destId="{3D33E137-FEB2-437B-81D7-F393B1FDC744}" srcOrd="0" destOrd="0" presId="urn:microsoft.com/office/officeart/2008/layout/HexagonCluster"/>
    <dgm:cxn modelId="{135E4C9E-C5A3-49E2-A717-3B3910577DD5}" type="presParOf" srcId="{83096ADB-8F71-466E-9B20-008B315012CA}" destId="{7F02B31D-E107-4A92-A40F-E32D99A1F9A2}" srcOrd="13" destOrd="0" presId="urn:microsoft.com/office/officeart/2008/layout/HexagonCluster"/>
    <dgm:cxn modelId="{CC27255A-EE47-48D0-A7AA-9F53B760E7E6}" type="presParOf" srcId="{7F02B31D-E107-4A92-A40F-E32D99A1F9A2}" destId="{722A478E-B6B5-449E-996F-3213058D3E7C}" srcOrd="0" destOrd="0" presId="urn:microsoft.com/office/officeart/2008/layout/HexagonCluster"/>
    <dgm:cxn modelId="{6659BB90-CC50-4D0F-90C9-76BEC1EE6B6C}" type="presParOf" srcId="{83096ADB-8F71-466E-9B20-008B315012CA}" destId="{F55BA658-50C0-483C-99EB-182F348A790D}" srcOrd="14" destOrd="0" presId="urn:microsoft.com/office/officeart/2008/layout/HexagonCluster"/>
    <dgm:cxn modelId="{786150AA-703C-4E10-A853-B489EBFA0320}" type="presParOf" srcId="{F55BA658-50C0-483C-99EB-182F348A790D}" destId="{2C67CAC9-899D-4399-B105-B2D77AB98926}" srcOrd="0" destOrd="0" presId="urn:microsoft.com/office/officeart/2008/layout/HexagonCluster"/>
    <dgm:cxn modelId="{9347D4ED-63C3-47D1-AD6A-43EF04193521}" type="presParOf" srcId="{83096ADB-8F71-466E-9B20-008B315012CA}" destId="{152FFD38-3125-4693-B94B-637D40EE0447}" srcOrd="15" destOrd="0" presId="urn:microsoft.com/office/officeart/2008/layout/HexagonCluster"/>
    <dgm:cxn modelId="{63803BF3-3FD0-4539-8903-4E7E282874A0}" type="presParOf" srcId="{152FFD38-3125-4693-B94B-637D40EE0447}" destId="{4739886F-EC5F-4418-B2E8-211BD9D46FB0}" srcOrd="0" destOrd="0" presId="urn:microsoft.com/office/officeart/2008/layout/HexagonCluster"/>
    <dgm:cxn modelId="{A70BCE30-3AEA-4ECB-8E17-8894769E65BC}" type="presParOf" srcId="{83096ADB-8F71-466E-9B20-008B315012CA}" destId="{7A862BA5-126E-4693-9B9F-111385C4BD9E}" srcOrd="16" destOrd="0" presId="urn:microsoft.com/office/officeart/2008/layout/HexagonCluster"/>
    <dgm:cxn modelId="{CF1FBC19-A374-43EC-91C9-16B2C7948C7A}" type="presParOf" srcId="{7A862BA5-126E-4693-9B9F-111385C4BD9E}" destId="{ABA7A654-6141-49A5-924E-BB8CFECE4598}" srcOrd="0" destOrd="0" presId="urn:microsoft.com/office/officeart/2008/layout/HexagonCluster"/>
    <dgm:cxn modelId="{CDA0E9BD-184B-4C34-995C-D66A685301EA}" type="presParOf" srcId="{83096ADB-8F71-466E-9B20-008B315012CA}" destId="{C6E8A0A3-EB02-44CC-B736-E1CD1DD2A7F9}" srcOrd="17" destOrd="0" presId="urn:microsoft.com/office/officeart/2008/layout/HexagonCluster"/>
    <dgm:cxn modelId="{6241D71F-32DE-44EB-8E37-8FCB09F87125}" type="presParOf" srcId="{C6E8A0A3-EB02-44CC-B736-E1CD1DD2A7F9}" destId="{1D63DC48-6023-446E-849B-611B06544A94}" srcOrd="0" destOrd="0" presId="urn:microsoft.com/office/officeart/2008/layout/HexagonCluster"/>
    <dgm:cxn modelId="{1DD53664-C82D-47CB-B6A8-463B3CA24B46}" type="presParOf" srcId="{83096ADB-8F71-466E-9B20-008B315012CA}" destId="{12574CC2-AEA0-444C-966A-8DFB6BEB5AAD}" srcOrd="18" destOrd="0" presId="urn:microsoft.com/office/officeart/2008/layout/HexagonCluster"/>
    <dgm:cxn modelId="{8806F201-915D-4A77-A12A-A3ACD44D8C6A}" type="presParOf" srcId="{12574CC2-AEA0-444C-966A-8DFB6BEB5AAD}" destId="{6C267614-26E4-4D5F-A72F-01BBF9F73EBB}" srcOrd="0" destOrd="0" presId="urn:microsoft.com/office/officeart/2008/layout/HexagonCluster"/>
    <dgm:cxn modelId="{1E6EFD79-FEBA-463C-B467-B961342E0ED6}" type="presParOf" srcId="{83096ADB-8F71-466E-9B20-008B315012CA}" destId="{2F58455D-480F-4DAD-8F68-0D3AC6864B15}" srcOrd="19" destOrd="0" presId="urn:microsoft.com/office/officeart/2008/layout/HexagonCluster"/>
    <dgm:cxn modelId="{F11EA7FC-02AC-4AB5-9E8C-7CD3533DA793}" type="presParOf" srcId="{2F58455D-480F-4DAD-8F68-0D3AC6864B15}" destId="{9381A347-8E8E-4ECF-9E3E-570A2760110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35E4D-D3BD-4370-9B9F-13164F7A0C8E}" type="doc">
      <dgm:prSet loTypeId="urn:microsoft.com/office/officeart/2005/8/layout/target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5B476CA8-5B41-4FE7-81C7-F6499F4211EE}">
      <dgm:prSet custT="1"/>
      <dgm:spPr/>
      <dgm:t>
        <a:bodyPr/>
        <a:lstStyle/>
        <a:p>
          <a:pPr rtl="0" latinLnBrk="1"/>
          <a:r>
            <a:rPr lang="ja-JP" altLang="en-US" sz="3900" b="1" dirty="0"/>
            <a:t>モデル</a:t>
          </a:r>
          <a:r>
            <a:rPr lang="en-US" sz="3900" b="1" dirty="0"/>
            <a:t>(</a:t>
          </a:r>
          <a:r>
            <a:rPr lang="ja-JP" altLang="en-US" sz="3900" b="1" dirty="0"/>
            <a:t>せいり</a:t>
          </a:r>
          <a:r>
            <a:rPr lang="en-US" sz="3900" b="1" dirty="0"/>
            <a:t>)</a:t>
          </a:r>
          <a:endParaRPr lang="ko-KR" sz="3900" dirty="0"/>
        </a:p>
      </dgm:t>
    </dgm:pt>
    <dgm:pt modelId="{BD1B975A-E17C-432F-B53E-10F98443BB2D}" type="parTrans" cxnId="{BE649397-2EF7-40A4-BE4F-78C06DD3E8E5}">
      <dgm:prSet/>
      <dgm:spPr/>
      <dgm:t>
        <a:bodyPr/>
        <a:lstStyle/>
        <a:p>
          <a:pPr latinLnBrk="1"/>
          <a:endParaRPr lang="ko-KR" altLang="en-US"/>
        </a:p>
      </dgm:t>
    </dgm:pt>
    <dgm:pt modelId="{986AF3F1-BF41-40CD-AA61-78CDFD784A72}" type="sibTrans" cxnId="{BE649397-2EF7-40A4-BE4F-78C06DD3E8E5}">
      <dgm:prSet/>
      <dgm:spPr/>
      <dgm:t>
        <a:bodyPr/>
        <a:lstStyle/>
        <a:p>
          <a:pPr latinLnBrk="1"/>
          <a:endParaRPr lang="ko-KR" altLang="en-US"/>
        </a:p>
      </dgm:t>
    </dgm:pt>
    <dgm:pt modelId="{6E57CB78-4EEA-44BE-9D71-21863FF89FD2}">
      <dgm:prSet custT="1"/>
      <dgm:spPr/>
      <dgm:t>
        <a:bodyPr/>
        <a:lstStyle/>
        <a:p>
          <a:pPr rtl="0" latinLnBrk="1">
            <a:lnSpc>
              <a:spcPct val="50000"/>
            </a:lnSpc>
          </a:pPr>
          <a:r>
            <a:rPr lang="ja-JP" altLang="en-US" sz="3900" b="1" dirty="0"/>
            <a:t>せんもんか　でし</a:t>
          </a:r>
          <a:endParaRPr lang="en-US" altLang="ja-JP" sz="3900" b="1" dirty="0"/>
        </a:p>
        <a:p>
          <a:pPr rtl="0" latinLnBrk="1">
            <a:lnSpc>
              <a:spcPct val="50000"/>
            </a:lnSpc>
          </a:pPr>
          <a:r>
            <a:rPr lang="en-US" sz="3900" b="1" dirty="0"/>
            <a:t>(</a:t>
          </a:r>
          <a:r>
            <a:rPr lang="ja-JP" altLang="en-US" sz="3900" b="1" dirty="0"/>
            <a:t>ふくいんしょうにん</a:t>
          </a:r>
          <a:r>
            <a:rPr lang="en-US" sz="3900" b="1" dirty="0"/>
            <a:t>)</a:t>
          </a:r>
          <a:endParaRPr lang="ko-KR" sz="3900" dirty="0"/>
        </a:p>
      </dgm:t>
    </dgm:pt>
    <dgm:pt modelId="{5A9E23F1-541D-4CA4-831C-84CBFFFC6EE4}" type="parTrans" cxnId="{57A9423D-E4AE-4E11-8529-5CDE9FA34D8A}">
      <dgm:prSet/>
      <dgm:spPr/>
      <dgm:t>
        <a:bodyPr/>
        <a:lstStyle/>
        <a:p>
          <a:pPr latinLnBrk="1"/>
          <a:endParaRPr lang="ko-KR" altLang="en-US"/>
        </a:p>
      </dgm:t>
    </dgm:pt>
    <dgm:pt modelId="{F3541698-DD6C-4CE9-A830-B70DC8FA13E5}" type="sibTrans" cxnId="{57A9423D-E4AE-4E11-8529-5CDE9FA34D8A}">
      <dgm:prSet/>
      <dgm:spPr/>
      <dgm:t>
        <a:bodyPr/>
        <a:lstStyle/>
        <a:p>
          <a:pPr latinLnBrk="1"/>
          <a:endParaRPr lang="ko-KR" altLang="en-US"/>
        </a:p>
      </dgm:t>
    </dgm:pt>
    <dgm:pt modelId="{7BF0B8E3-43C3-44E7-8FF9-B6E99DD6277F}">
      <dgm:prSet custT="1"/>
      <dgm:spPr/>
      <dgm:t>
        <a:bodyPr/>
        <a:lstStyle/>
        <a:p>
          <a:pPr rtl="0" latinLnBrk="1">
            <a:lnSpc>
              <a:spcPct val="50000"/>
            </a:lnSpc>
          </a:pPr>
          <a:r>
            <a:rPr lang="ja-JP" altLang="en-US" sz="3900" b="1" dirty="0"/>
            <a:t>よのなかに　でていく</a:t>
          </a:r>
          <a:endParaRPr lang="en-US" altLang="ja-JP" sz="3900" b="1" dirty="0"/>
        </a:p>
        <a:p>
          <a:pPr rtl="0" latinLnBrk="1">
            <a:lnSpc>
              <a:spcPct val="50000"/>
            </a:lnSpc>
          </a:pPr>
          <a:r>
            <a:rPr lang="ja-JP" altLang="en-US" sz="3900" b="1" dirty="0"/>
            <a:t>じゅんび</a:t>
          </a:r>
          <a:endParaRPr lang="ko-KR" altLang="en-US" sz="3900" dirty="0"/>
        </a:p>
      </dgm:t>
    </dgm:pt>
    <dgm:pt modelId="{9115F086-4D50-4628-83AF-A46EB13FB555}" type="parTrans" cxnId="{DBBE6E5F-7B9E-4DF3-B837-F297B1AB10CF}">
      <dgm:prSet/>
      <dgm:spPr/>
      <dgm:t>
        <a:bodyPr/>
        <a:lstStyle/>
        <a:p>
          <a:pPr latinLnBrk="1"/>
          <a:endParaRPr lang="ko-KR" altLang="en-US"/>
        </a:p>
      </dgm:t>
    </dgm:pt>
    <dgm:pt modelId="{5FD8572A-7FB9-400E-AF55-C9AC51371D3C}" type="sibTrans" cxnId="{DBBE6E5F-7B9E-4DF3-B837-F297B1AB10CF}">
      <dgm:prSet/>
      <dgm:spPr/>
      <dgm:t>
        <a:bodyPr/>
        <a:lstStyle/>
        <a:p>
          <a:pPr latinLnBrk="1"/>
          <a:endParaRPr lang="ko-KR" altLang="en-US"/>
        </a:p>
      </dgm:t>
    </dgm:pt>
    <dgm:pt modelId="{8510F32A-3814-4CA3-BD03-7993C87FAF64}" type="pres">
      <dgm:prSet presAssocID="{E1F35E4D-D3BD-4370-9B9F-13164F7A0C8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79E75B5-1967-4D18-B838-B6BD1120EE23}" type="pres">
      <dgm:prSet presAssocID="{5B476CA8-5B41-4FE7-81C7-F6499F4211EE}" presName="circle1" presStyleLbl="node1" presStyleIdx="0" presStyleCnt="3"/>
      <dgm:spPr/>
    </dgm:pt>
    <dgm:pt modelId="{A4243FEA-D3AD-4791-B557-477A40375999}" type="pres">
      <dgm:prSet presAssocID="{5B476CA8-5B41-4FE7-81C7-F6499F4211EE}" presName="space" presStyleCnt="0"/>
      <dgm:spPr/>
    </dgm:pt>
    <dgm:pt modelId="{23B240E8-E7C4-4D90-ACCE-C38EADD87B76}" type="pres">
      <dgm:prSet presAssocID="{5B476CA8-5B41-4FE7-81C7-F6499F4211EE}" presName="rect1" presStyleLbl="alignAcc1" presStyleIdx="0" presStyleCnt="3"/>
      <dgm:spPr/>
    </dgm:pt>
    <dgm:pt modelId="{AA0B9A1D-B311-43FE-B5E5-A25D4A90BEB3}" type="pres">
      <dgm:prSet presAssocID="{6E57CB78-4EEA-44BE-9D71-21863FF89FD2}" presName="vertSpace2" presStyleLbl="node1" presStyleIdx="0" presStyleCnt="3"/>
      <dgm:spPr/>
    </dgm:pt>
    <dgm:pt modelId="{DF2D45E8-830F-491F-A917-B04A081BCD71}" type="pres">
      <dgm:prSet presAssocID="{6E57CB78-4EEA-44BE-9D71-21863FF89FD2}" presName="circle2" presStyleLbl="node1" presStyleIdx="1" presStyleCnt="3"/>
      <dgm:spPr/>
    </dgm:pt>
    <dgm:pt modelId="{DC2015EB-CD97-47BE-9BDE-F2A08D247EB5}" type="pres">
      <dgm:prSet presAssocID="{6E57CB78-4EEA-44BE-9D71-21863FF89FD2}" presName="rect2" presStyleLbl="alignAcc1" presStyleIdx="1" presStyleCnt="3"/>
      <dgm:spPr/>
    </dgm:pt>
    <dgm:pt modelId="{FB34C4B0-A6C3-4E85-B05F-EBB8F591D928}" type="pres">
      <dgm:prSet presAssocID="{7BF0B8E3-43C3-44E7-8FF9-B6E99DD6277F}" presName="vertSpace3" presStyleLbl="node1" presStyleIdx="1" presStyleCnt="3"/>
      <dgm:spPr/>
    </dgm:pt>
    <dgm:pt modelId="{2D6FE736-102B-42E6-9F22-9B97019F4375}" type="pres">
      <dgm:prSet presAssocID="{7BF0B8E3-43C3-44E7-8FF9-B6E99DD6277F}" presName="circle3" presStyleLbl="node1" presStyleIdx="2" presStyleCnt="3"/>
      <dgm:spPr/>
    </dgm:pt>
    <dgm:pt modelId="{A0B11E8B-27F3-484C-AC51-2E4D6F991D1C}" type="pres">
      <dgm:prSet presAssocID="{7BF0B8E3-43C3-44E7-8FF9-B6E99DD6277F}" presName="rect3" presStyleLbl="alignAcc1" presStyleIdx="2" presStyleCnt="3"/>
      <dgm:spPr/>
    </dgm:pt>
    <dgm:pt modelId="{10E6DB24-5C66-4633-B0A2-47D2DDFAE9BD}" type="pres">
      <dgm:prSet presAssocID="{5B476CA8-5B41-4FE7-81C7-F6499F4211EE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C7718DD-14E5-4E87-B1CE-BD8557D205F8}" type="pres">
      <dgm:prSet presAssocID="{6E57CB78-4EEA-44BE-9D71-21863FF89FD2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E44DED26-40ED-4F83-BB92-EF88B0A5A81B}" type="pres">
      <dgm:prSet presAssocID="{7BF0B8E3-43C3-44E7-8FF9-B6E99DD6277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76EB11B-0F82-43A5-88A5-87CFE9035B54}" type="presOf" srcId="{7BF0B8E3-43C3-44E7-8FF9-B6E99DD6277F}" destId="{A0B11E8B-27F3-484C-AC51-2E4D6F991D1C}" srcOrd="0" destOrd="0" presId="urn:microsoft.com/office/officeart/2005/8/layout/target3"/>
    <dgm:cxn modelId="{C083A21F-0D21-4EC7-A5E1-7393E726A8E7}" type="presOf" srcId="{5B476CA8-5B41-4FE7-81C7-F6499F4211EE}" destId="{10E6DB24-5C66-4633-B0A2-47D2DDFAE9BD}" srcOrd="1" destOrd="0" presId="urn:microsoft.com/office/officeart/2005/8/layout/target3"/>
    <dgm:cxn modelId="{57A9423D-E4AE-4E11-8529-5CDE9FA34D8A}" srcId="{E1F35E4D-D3BD-4370-9B9F-13164F7A0C8E}" destId="{6E57CB78-4EEA-44BE-9D71-21863FF89FD2}" srcOrd="1" destOrd="0" parTransId="{5A9E23F1-541D-4CA4-831C-84CBFFFC6EE4}" sibTransId="{F3541698-DD6C-4CE9-A830-B70DC8FA13E5}"/>
    <dgm:cxn modelId="{DBBE6E5F-7B9E-4DF3-B837-F297B1AB10CF}" srcId="{E1F35E4D-D3BD-4370-9B9F-13164F7A0C8E}" destId="{7BF0B8E3-43C3-44E7-8FF9-B6E99DD6277F}" srcOrd="2" destOrd="0" parTransId="{9115F086-4D50-4628-83AF-A46EB13FB555}" sibTransId="{5FD8572A-7FB9-400E-AF55-C9AC51371D3C}"/>
    <dgm:cxn modelId="{BE649397-2EF7-40A4-BE4F-78C06DD3E8E5}" srcId="{E1F35E4D-D3BD-4370-9B9F-13164F7A0C8E}" destId="{5B476CA8-5B41-4FE7-81C7-F6499F4211EE}" srcOrd="0" destOrd="0" parTransId="{BD1B975A-E17C-432F-B53E-10F98443BB2D}" sibTransId="{986AF3F1-BF41-40CD-AA61-78CDFD784A72}"/>
    <dgm:cxn modelId="{2E78A0A4-4F85-4AC1-A520-2943E8151601}" type="presOf" srcId="{6E57CB78-4EEA-44BE-9D71-21863FF89FD2}" destId="{DC2015EB-CD97-47BE-9BDE-F2A08D247EB5}" srcOrd="0" destOrd="0" presId="urn:microsoft.com/office/officeart/2005/8/layout/target3"/>
    <dgm:cxn modelId="{29545CAF-0A31-4348-8C59-314CD9297419}" type="presOf" srcId="{5B476CA8-5B41-4FE7-81C7-F6499F4211EE}" destId="{23B240E8-E7C4-4D90-ACCE-C38EADD87B76}" srcOrd="0" destOrd="0" presId="urn:microsoft.com/office/officeart/2005/8/layout/target3"/>
    <dgm:cxn modelId="{E91DF8BF-8E88-4626-ACF6-AA6D68FE8BCD}" type="presOf" srcId="{7BF0B8E3-43C3-44E7-8FF9-B6E99DD6277F}" destId="{E44DED26-40ED-4F83-BB92-EF88B0A5A81B}" srcOrd="1" destOrd="0" presId="urn:microsoft.com/office/officeart/2005/8/layout/target3"/>
    <dgm:cxn modelId="{7D77CAC1-0E9E-40B5-AACD-BE79387BBD53}" type="presOf" srcId="{E1F35E4D-D3BD-4370-9B9F-13164F7A0C8E}" destId="{8510F32A-3814-4CA3-BD03-7993C87FAF64}" srcOrd="0" destOrd="0" presId="urn:microsoft.com/office/officeart/2005/8/layout/target3"/>
    <dgm:cxn modelId="{1FF3C0CB-612A-46F5-892F-B84BEA96C96C}" type="presOf" srcId="{6E57CB78-4EEA-44BE-9D71-21863FF89FD2}" destId="{BC7718DD-14E5-4E87-B1CE-BD8557D205F8}" srcOrd="1" destOrd="0" presId="urn:microsoft.com/office/officeart/2005/8/layout/target3"/>
    <dgm:cxn modelId="{75C155B8-50B4-4838-8DDC-032DBCB3BEF3}" type="presParOf" srcId="{8510F32A-3814-4CA3-BD03-7993C87FAF64}" destId="{979E75B5-1967-4D18-B838-B6BD1120EE23}" srcOrd="0" destOrd="0" presId="urn:microsoft.com/office/officeart/2005/8/layout/target3"/>
    <dgm:cxn modelId="{1191DDB9-A1CB-4A90-8966-90532E5DF911}" type="presParOf" srcId="{8510F32A-3814-4CA3-BD03-7993C87FAF64}" destId="{A4243FEA-D3AD-4791-B557-477A40375999}" srcOrd="1" destOrd="0" presId="urn:microsoft.com/office/officeart/2005/8/layout/target3"/>
    <dgm:cxn modelId="{7EF2EE40-F9B3-4EDB-8B51-BFD746A24B44}" type="presParOf" srcId="{8510F32A-3814-4CA3-BD03-7993C87FAF64}" destId="{23B240E8-E7C4-4D90-ACCE-C38EADD87B76}" srcOrd="2" destOrd="0" presId="urn:microsoft.com/office/officeart/2005/8/layout/target3"/>
    <dgm:cxn modelId="{71F1DDEB-447D-449A-8FEE-B2AF9CE6AE46}" type="presParOf" srcId="{8510F32A-3814-4CA3-BD03-7993C87FAF64}" destId="{AA0B9A1D-B311-43FE-B5E5-A25D4A90BEB3}" srcOrd="3" destOrd="0" presId="urn:microsoft.com/office/officeart/2005/8/layout/target3"/>
    <dgm:cxn modelId="{F881F8AF-1461-4D8E-85F1-89FB5F3FBF8F}" type="presParOf" srcId="{8510F32A-3814-4CA3-BD03-7993C87FAF64}" destId="{DF2D45E8-830F-491F-A917-B04A081BCD71}" srcOrd="4" destOrd="0" presId="urn:microsoft.com/office/officeart/2005/8/layout/target3"/>
    <dgm:cxn modelId="{2B049DE0-9D81-49B0-8C4F-67B10B119613}" type="presParOf" srcId="{8510F32A-3814-4CA3-BD03-7993C87FAF64}" destId="{DC2015EB-CD97-47BE-9BDE-F2A08D247EB5}" srcOrd="5" destOrd="0" presId="urn:microsoft.com/office/officeart/2005/8/layout/target3"/>
    <dgm:cxn modelId="{C2A4897B-C10C-4BA3-B7B7-B884125D5A92}" type="presParOf" srcId="{8510F32A-3814-4CA3-BD03-7993C87FAF64}" destId="{FB34C4B0-A6C3-4E85-B05F-EBB8F591D928}" srcOrd="6" destOrd="0" presId="urn:microsoft.com/office/officeart/2005/8/layout/target3"/>
    <dgm:cxn modelId="{76479271-8344-4ABD-89E2-73CF148DDD2D}" type="presParOf" srcId="{8510F32A-3814-4CA3-BD03-7993C87FAF64}" destId="{2D6FE736-102B-42E6-9F22-9B97019F4375}" srcOrd="7" destOrd="0" presId="urn:microsoft.com/office/officeart/2005/8/layout/target3"/>
    <dgm:cxn modelId="{31A9B4AD-1876-4FD3-A58A-7631DB24D517}" type="presParOf" srcId="{8510F32A-3814-4CA3-BD03-7993C87FAF64}" destId="{A0B11E8B-27F3-484C-AC51-2E4D6F991D1C}" srcOrd="8" destOrd="0" presId="urn:microsoft.com/office/officeart/2005/8/layout/target3"/>
    <dgm:cxn modelId="{19E42846-B13C-41B0-BC0E-6DA0CA5E49A2}" type="presParOf" srcId="{8510F32A-3814-4CA3-BD03-7993C87FAF64}" destId="{10E6DB24-5C66-4633-B0A2-47D2DDFAE9BD}" srcOrd="9" destOrd="0" presId="urn:microsoft.com/office/officeart/2005/8/layout/target3"/>
    <dgm:cxn modelId="{0CD27E9D-1D71-40D3-A0E7-560FF734DAE6}" type="presParOf" srcId="{8510F32A-3814-4CA3-BD03-7993C87FAF64}" destId="{BC7718DD-14E5-4E87-B1CE-BD8557D205F8}" srcOrd="10" destOrd="0" presId="urn:microsoft.com/office/officeart/2005/8/layout/target3"/>
    <dgm:cxn modelId="{4FFDD981-EC7D-4E3A-93D5-8DDB04A2E37E}" type="presParOf" srcId="{8510F32A-3814-4CA3-BD03-7993C87FAF64}" destId="{E44DED26-40ED-4F83-BB92-EF88B0A5A81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105EE-A1BE-4ADB-B47C-951AB438B807}">
      <dsp:nvSpPr>
        <dsp:cNvPr id="0" name=""/>
        <dsp:cNvSpPr/>
      </dsp:nvSpPr>
      <dsp:spPr>
        <a:xfrm>
          <a:off x="2535201" y="2356033"/>
          <a:ext cx="2376624" cy="204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24</a:t>
          </a:r>
          <a:r>
            <a:rPr lang="ja-JP" altLang="en-US" sz="1800" b="1" kern="1200" dirty="0"/>
            <a:t>じ　</a:t>
          </a:r>
          <a:endParaRPr lang="en-US" altLang="ja-JP" sz="1800" b="1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でんどうでし</a:t>
          </a:r>
          <a:endParaRPr lang="ko-KR" sz="1800" kern="1200" dirty="0"/>
        </a:p>
      </dsp:txBody>
      <dsp:txXfrm>
        <a:off x="2903286" y="2672045"/>
        <a:ext cx="1640454" cy="1408378"/>
      </dsp:txXfrm>
    </dsp:sp>
    <dsp:sp modelId="{C179E457-14B9-4CD8-A353-5E7F49606337}">
      <dsp:nvSpPr>
        <dsp:cNvPr id="0" name=""/>
        <dsp:cNvSpPr/>
      </dsp:nvSpPr>
      <dsp:spPr>
        <a:xfrm>
          <a:off x="11706626" y="2579719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CDEB88-F78E-4B8B-B071-DDD3BDD8B8E4}">
      <dsp:nvSpPr>
        <dsp:cNvPr id="0" name=""/>
        <dsp:cNvSpPr/>
      </dsp:nvSpPr>
      <dsp:spPr>
        <a:xfrm>
          <a:off x="4583159" y="1207256"/>
          <a:ext cx="2376624" cy="204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1E399E-C64B-4085-A9AF-B9CD3A8C1751}">
      <dsp:nvSpPr>
        <dsp:cNvPr id="0" name=""/>
        <dsp:cNvSpPr/>
      </dsp:nvSpPr>
      <dsp:spPr>
        <a:xfrm>
          <a:off x="7920881" y="4896545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20169"/>
              <a:satOff val="-649"/>
              <a:lumOff val="1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375B46-57A0-419F-A182-669D2AC553F4}">
      <dsp:nvSpPr>
        <dsp:cNvPr id="0" name=""/>
        <dsp:cNvSpPr/>
      </dsp:nvSpPr>
      <dsp:spPr>
        <a:xfrm>
          <a:off x="4608500" y="3528389"/>
          <a:ext cx="2376624" cy="204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さいこう　</a:t>
          </a:r>
          <a:endParaRPr lang="en-US" altLang="ja-JP" sz="1800" b="1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すいじゅんの　</a:t>
          </a:r>
          <a:endParaRPr lang="en-US" altLang="ja-JP" sz="1800" b="1" kern="1200" dirty="0"/>
        </a:p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せんもんか　でし</a:t>
          </a:r>
          <a:endParaRPr lang="ko-KR" sz="1800" kern="1200" dirty="0"/>
        </a:p>
      </dsp:txBody>
      <dsp:txXfrm>
        <a:off x="4976585" y="3844401"/>
        <a:ext cx="1640454" cy="1408378"/>
      </dsp:txXfrm>
    </dsp:sp>
    <dsp:sp modelId="{DA3BFD25-88DD-4FB7-9776-7641B53153C0}">
      <dsp:nvSpPr>
        <dsp:cNvPr id="0" name=""/>
        <dsp:cNvSpPr/>
      </dsp:nvSpPr>
      <dsp:spPr>
        <a:xfrm>
          <a:off x="9289031" y="5256584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040338"/>
              <a:satOff val="-1298"/>
              <a:lumOff val="3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BB21DF-B2DB-44C2-B440-ED0F571A04AA}">
      <dsp:nvSpPr>
        <dsp:cNvPr id="0" name=""/>
        <dsp:cNvSpPr/>
      </dsp:nvSpPr>
      <dsp:spPr>
        <a:xfrm>
          <a:off x="9649061" y="3888427"/>
          <a:ext cx="499233" cy="68000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8FB687-8521-4B41-A74C-3073D2148ED2}">
      <dsp:nvSpPr>
        <dsp:cNvPr id="0" name=""/>
        <dsp:cNvSpPr/>
      </dsp:nvSpPr>
      <dsp:spPr>
        <a:xfrm>
          <a:off x="11594254" y="3027106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38AB32-CBF5-4144-9C29-B2266AD748E1}">
      <dsp:nvSpPr>
        <dsp:cNvPr id="0" name=""/>
        <dsp:cNvSpPr/>
      </dsp:nvSpPr>
      <dsp:spPr>
        <a:xfrm>
          <a:off x="2535201" y="4592968"/>
          <a:ext cx="2376624" cy="204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b="1" kern="1200" dirty="0"/>
            <a:t>でんどう</a:t>
          </a:r>
          <a:endParaRPr lang="en-US" altLang="ja-JP" sz="2300" b="1" kern="1200" dirty="0"/>
        </a:p>
        <a:p>
          <a:pPr marL="0" lvl="0" indent="0" algn="ctr" defTabSz="10223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2300" b="1" kern="1200" dirty="0"/>
            <a:t>モデル　でし</a:t>
          </a:r>
          <a:endParaRPr lang="ko-KR" altLang="en-US" sz="2300" kern="1200" dirty="0"/>
        </a:p>
      </dsp:txBody>
      <dsp:txXfrm>
        <a:off x="2903286" y="4908980"/>
        <a:ext cx="1640454" cy="1408378"/>
      </dsp:txXfrm>
    </dsp:sp>
    <dsp:sp modelId="{DD49C944-8F6C-4A4E-840D-A0987C8D1B45}">
      <dsp:nvSpPr>
        <dsp:cNvPr id="0" name=""/>
        <dsp:cNvSpPr/>
      </dsp:nvSpPr>
      <dsp:spPr>
        <a:xfrm>
          <a:off x="8928993" y="5040560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80675"/>
              <a:satOff val="-2595"/>
              <a:lumOff val="61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7D3413-EEF4-431C-B584-878FDA4475C7}">
      <dsp:nvSpPr>
        <dsp:cNvPr id="0" name=""/>
        <dsp:cNvSpPr/>
      </dsp:nvSpPr>
      <dsp:spPr>
        <a:xfrm>
          <a:off x="9361035" y="4392481"/>
          <a:ext cx="298789" cy="60134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C10285-F95A-419E-BDDA-073479A00673}">
      <dsp:nvSpPr>
        <dsp:cNvPr id="0" name=""/>
        <dsp:cNvSpPr/>
      </dsp:nvSpPr>
      <dsp:spPr>
        <a:xfrm>
          <a:off x="8352928" y="5256584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00844"/>
              <a:satOff val="-3244"/>
              <a:lumOff val="7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33E137-FEB2-437B-81D7-F393B1FDC744}">
      <dsp:nvSpPr>
        <dsp:cNvPr id="0" name=""/>
        <dsp:cNvSpPr/>
      </dsp:nvSpPr>
      <dsp:spPr>
        <a:xfrm>
          <a:off x="6551013" y="2400292"/>
          <a:ext cx="2376624" cy="204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いやし　でし</a:t>
          </a:r>
          <a:endParaRPr lang="ko-KR" sz="1800" kern="1200" dirty="0"/>
        </a:p>
      </dsp:txBody>
      <dsp:txXfrm>
        <a:off x="6919098" y="2716304"/>
        <a:ext cx="1640454" cy="1408378"/>
      </dsp:txXfrm>
    </dsp:sp>
    <dsp:sp modelId="{722A478E-B6B5-449E-996F-3213058D3E7C}">
      <dsp:nvSpPr>
        <dsp:cNvPr id="0" name=""/>
        <dsp:cNvSpPr/>
      </dsp:nvSpPr>
      <dsp:spPr>
        <a:xfrm>
          <a:off x="10009113" y="4896545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67CAC9-899D-4399-B105-B2D77AB98926}">
      <dsp:nvSpPr>
        <dsp:cNvPr id="0" name=""/>
        <dsp:cNvSpPr/>
      </dsp:nvSpPr>
      <dsp:spPr>
        <a:xfrm flipH="1" flipV="1">
          <a:off x="8568960" y="4104457"/>
          <a:ext cx="640547" cy="76539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39886F-EC5F-4418-B2E8-211BD9D46FB0}">
      <dsp:nvSpPr>
        <dsp:cNvPr id="0" name=""/>
        <dsp:cNvSpPr/>
      </dsp:nvSpPr>
      <dsp:spPr>
        <a:xfrm>
          <a:off x="8729886" y="2212510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641181"/>
              <a:satOff val="-4541"/>
              <a:lumOff val="106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A7A654-6141-49A5-924E-BB8CFECE4598}">
      <dsp:nvSpPr>
        <dsp:cNvPr id="0" name=""/>
        <dsp:cNvSpPr/>
      </dsp:nvSpPr>
      <dsp:spPr>
        <a:xfrm>
          <a:off x="8596220" y="1291838"/>
          <a:ext cx="2376624" cy="204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800" b="1" kern="1200" dirty="0"/>
            <a:t>サミット　でし</a:t>
          </a:r>
          <a:endParaRPr lang="ko-KR" sz="1800" kern="1200" dirty="0"/>
        </a:p>
      </dsp:txBody>
      <dsp:txXfrm>
        <a:off x="8964305" y="1607850"/>
        <a:ext cx="1640454" cy="1408378"/>
      </dsp:txXfrm>
    </dsp:sp>
    <dsp:sp modelId="{1D63DC48-6023-446E-849B-611B06544A94}">
      <dsp:nvSpPr>
        <dsp:cNvPr id="0" name=""/>
        <dsp:cNvSpPr/>
      </dsp:nvSpPr>
      <dsp:spPr>
        <a:xfrm>
          <a:off x="9865095" y="5400601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161350"/>
              <a:satOff val="-5190"/>
              <a:lumOff val="12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267614-26E4-4D5F-A72F-01BBF9F73EBB}">
      <dsp:nvSpPr>
        <dsp:cNvPr id="0" name=""/>
        <dsp:cNvSpPr/>
      </dsp:nvSpPr>
      <dsp:spPr>
        <a:xfrm flipH="1" flipV="1">
          <a:off x="9000998" y="3528398"/>
          <a:ext cx="710016" cy="6458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81A347-8E8E-4ECF-9E3E-570A27601109}">
      <dsp:nvSpPr>
        <dsp:cNvPr id="0" name=""/>
        <dsp:cNvSpPr/>
      </dsp:nvSpPr>
      <dsp:spPr>
        <a:xfrm>
          <a:off x="11930321" y="491914"/>
          <a:ext cx="277230" cy="23896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E75B5-1967-4D18-B838-B6BD1120EE23}">
      <dsp:nvSpPr>
        <dsp:cNvPr id="0" name=""/>
        <dsp:cNvSpPr/>
      </dsp:nvSpPr>
      <dsp:spPr>
        <a:xfrm>
          <a:off x="0" y="676182"/>
          <a:ext cx="5028962" cy="5028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B240E8-E7C4-4D90-ACCE-C38EADD87B76}">
      <dsp:nvSpPr>
        <dsp:cNvPr id="0" name=""/>
        <dsp:cNvSpPr/>
      </dsp:nvSpPr>
      <dsp:spPr>
        <a:xfrm>
          <a:off x="2514481" y="676182"/>
          <a:ext cx="5867122" cy="5028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モデル</a:t>
          </a:r>
          <a:r>
            <a:rPr lang="en-US" sz="3900" b="1" kern="1200" dirty="0"/>
            <a:t>(</a:t>
          </a:r>
          <a:r>
            <a:rPr lang="ja-JP" altLang="en-US" sz="3900" b="1" kern="1200" dirty="0"/>
            <a:t>せいり</a:t>
          </a:r>
          <a:r>
            <a:rPr lang="en-US" sz="3900" b="1" kern="1200" dirty="0"/>
            <a:t>)</a:t>
          </a:r>
          <a:endParaRPr lang="ko-KR" sz="3900" kern="1200" dirty="0"/>
        </a:p>
      </dsp:txBody>
      <dsp:txXfrm>
        <a:off x="2514481" y="676182"/>
        <a:ext cx="5867122" cy="1508691"/>
      </dsp:txXfrm>
    </dsp:sp>
    <dsp:sp modelId="{DF2D45E8-830F-491F-A917-B04A081BCD71}">
      <dsp:nvSpPr>
        <dsp:cNvPr id="0" name=""/>
        <dsp:cNvSpPr/>
      </dsp:nvSpPr>
      <dsp:spPr>
        <a:xfrm>
          <a:off x="880070" y="2184874"/>
          <a:ext cx="3268822" cy="326882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2015EB-CD97-47BE-9BDE-F2A08D247EB5}">
      <dsp:nvSpPr>
        <dsp:cNvPr id="0" name=""/>
        <dsp:cNvSpPr/>
      </dsp:nvSpPr>
      <dsp:spPr>
        <a:xfrm>
          <a:off x="2514481" y="2184874"/>
          <a:ext cx="5867122" cy="32688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せんもんか　でし</a:t>
          </a:r>
          <a:endParaRPr lang="en-US" altLang="ja-JP" sz="3900" b="1" kern="1200" dirty="0"/>
        </a:p>
        <a:p>
          <a:pPr marL="0" lvl="0" indent="0" algn="ctr" defTabSz="173355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 dirty="0"/>
            <a:t>(</a:t>
          </a:r>
          <a:r>
            <a:rPr lang="ja-JP" altLang="en-US" sz="3900" b="1" kern="1200" dirty="0"/>
            <a:t>ふくいんしょうにん</a:t>
          </a:r>
          <a:r>
            <a:rPr lang="en-US" sz="3900" b="1" kern="1200" dirty="0"/>
            <a:t>)</a:t>
          </a:r>
          <a:endParaRPr lang="ko-KR" sz="3900" kern="1200" dirty="0"/>
        </a:p>
      </dsp:txBody>
      <dsp:txXfrm>
        <a:off x="2514481" y="2184874"/>
        <a:ext cx="5867122" cy="1508686"/>
      </dsp:txXfrm>
    </dsp:sp>
    <dsp:sp modelId="{2D6FE736-102B-42E6-9F22-9B97019F4375}">
      <dsp:nvSpPr>
        <dsp:cNvPr id="0" name=""/>
        <dsp:cNvSpPr/>
      </dsp:nvSpPr>
      <dsp:spPr>
        <a:xfrm>
          <a:off x="1760137" y="3693561"/>
          <a:ext cx="1508687" cy="15086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0B11E8B-27F3-484C-AC51-2E4D6F991D1C}">
      <dsp:nvSpPr>
        <dsp:cNvPr id="0" name=""/>
        <dsp:cNvSpPr/>
      </dsp:nvSpPr>
      <dsp:spPr>
        <a:xfrm>
          <a:off x="2514481" y="3693561"/>
          <a:ext cx="5867122" cy="1508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よのなかに　でていく</a:t>
          </a:r>
          <a:endParaRPr lang="en-US" altLang="ja-JP" sz="3900" b="1" kern="1200" dirty="0"/>
        </a:p>
        <a:p>
          <a:pPr marL="0" lvl="0" indent="0" algn="ctr" defTabSz="1733550" rtl="0" latinLnBrk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3900" b="1" kern="1200" dirty="0"/>
            <a:t>じゅんび</a:t>
          </a:r>
          <a:endParaRPr lang="ko-KR" altLang="en-US" sz="3900" kern="1200" dirty="0"/>
        </a:p>
      </dsp:txBody>
      <dsp:txXfrm>
        <a:off x="2514481" y="3693561"/>
        <a:ext cx="5867122" cy="1508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이미지출처 </a:t>
            </a:r>
            <a:r>
              <a:rPr lang="en-US" altLang="ko-KR" dirty="0"/>
              <a:t>: https://news.v.daum.net/v/20190726214318605</a:t>
            </a:r>
          </a:p>
          <a:p>
            <a:r>
              <a:rPr lang="ko-KR" altLang="en-US" dirty="0"/>
              <a:t>이미지 출처 </a:t>
            </a:r>
            <a:r>
              <a:rPr lang="en-US" altLang="ko-KR" dirty="0"/>
              <a:t>: http://www.ktin.net/h/contentxxx.html?code=newsbd&amp;idx=487655&amp;hmidx=1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31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설리이미지출처</a:t>
            </a:r>
            <a:r>
              <a:rPr lang="ko-KR" altLang="en-US" dirty="0"/>
              <a:t> </a:t>
            </a:r>
            <a:r>
              <a:rPr lang="en-US" altLang="ko-KR" dirty="0"/>
              <a:t>: https://search.daum.net/search?nil_suggest=btn&amp;w=tot&amp;DA=SBC&amp;q=%EC%84%A4%EB%A6%AC</a:t>
            </a:r>
          </a:p>
          <a:p>
            <a:r>
              <a:rPr lang="ko-KR" altLang="en-US" dirty="0" err="1"/>
              <a:t>구하라이미지출처</a:t>
            </a:r>
            <a:r>
              <a:rPr lang="ko-KR" altLang="en-US" dirty="0"/>
              <a:t> </a:t>
            </a:r>
            <a:r>
              <a:rPr lang="en-US" altLang="ko-KR" dirty="0"/>
              <a:t>: https://search.daum.net/search?w=tot&amp;DA=YZR&amp;t__nil_searchbox=btn&amp;sug=&amp;sugo=&amp;q=%EA%B5%AC%ED%95%98%EB%9D%BC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09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4788024" cy="1080120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しと</a:t>
            </a:r>
            <a:r>
              <a:rPr lang="ko-KR" altLang="en-US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48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1:3-8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49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</a:br>
            <a:r>
              <a:rPr lang="en-US" altLang="ko-KR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</a:t>
            </a:r>
            <a:r>
              <a:rPr lang="ja-JP" altLang="en-US" sz="8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てんけん</a:t>
            </a:r>
            <a:r>
              <a:rPr lang="ko-KR" altLang="en-US" sz="89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en-US" altLang="ko-KR" sz="89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– </a:t>
            </a:r>
            <a:r>
              <a:rPr lang="ja-JP" altLang="en-US" sz="89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lang="ko-KR" altLang="en-US" sz="8900" b="1" dirty="0">
                <a:ln w="18000">
                  <a:solidFill>
                    <a:srgbClr val="D60093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  <a:r>
              <a:rPr lang="ko-KR" altLang="en-US" sz="89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견고딕" pitchFamily="18" charset="-127"/>
              </a:rPr>
              <a:t> </a:t>
            </a:r>
          </a:p>
        </p:txBody>
      </p:sp>
      <p:pic>
        <p:nvPicPr>
          <p:cNvPr id="1026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07371"/>
            <a:ext cx="4104456" cy="291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527770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かみのこどもが　いのるとき　</a:t>
            </a:r>
            <a:br>
              <a:rPr lang="en-US" altLang="ja-JP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みつかいの　たすけを　うけます</a:t>
            </a:r>
            <a:endParaRPr lang="ko-KR" altLang="en-US" sz="4800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36" y="2132856"/>
            <a:ext cx="4680520" cy="457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9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527770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サタンの　かつどうと　けんいを　</a:t>
            </a:r>
            <a:br>
              <a:rPr lang="en-US" altLang="ja-JP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かくにんしよう</a:t>
            </a:r>
            <a:endParaRPr lang="ko-KR" altLang="en-US" sz="4800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67161"/>
            <a:ext cx="5026918" cy="19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F36B4D-5059-4D68-A9F0-1704BDF6F27A}"/>
              </a:ext>
            </a:extLst>
          </p:cNvPr>
          <p:cNvSpPr txBox="1"/>
          <p:nvPr/>
        </p:nvSpPr>
        <p:spPr>
          <a:xfrm>
            <a:off x="2555776" y="2420888"/>
            <a:ext cx="3240360" cy="17697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ソルリ</a:t>
            </a:r>
          </a:p>
          <a:p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歌手、女優、タレント。</a:t>
            </a:r>
          </a:p>
          <a:p>
            <a:r>
              <a:rPr kumimoji="1" lang="ja-JP" altLang="en-US" sz="1000" dirty="0"/>
              <a:t>韓国のアイドルグループ</a:t>
            </a:r>
            <a:r>
              <a:rPr kumimoji="1" lang="en-US" altLang="ja-JP" sz="1000" dirty="0"/>
              <a:t>f(x)</a:t>
            </a:r>
            <a:r>
              <a:rPr kumimoji="1" lang="ja-JP" altLang="en-US" sz="1000" dirty="0"/>
              <a:t>の元メンバー</a:t>
            </a:r>
            <a:r>
              <a:rPr kumimoji="1" lang="ja-JP" altLang="en-US" sz="900" dirty="0"/>
              <a:t>。</a:t>
            </a:r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ja-JP" altLang="en-US" sz="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6356"/>
            <a:ext cx="5047381" cy="25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052DB2D-2D3C-45B5-BFC2-6A51630DB86D}"/>
              </a:ext>
            </a:extLst>
          </p:cNvPr>
          <p:cNvSpPr txBox="1"/>
          <p:nvPr/>
        </p:nvSpPr>
        <p:spPr>
          <a:xfrm>
            <a:off x="5618033" y="3913683"/>
            <a:ext cx="3044781" cy="2292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ク・ハラ</a:t>
            </a:r>
            <a:endParaRPr kumimoji="1" lang="en-US" altLang="ja-JP" sz="1000" dirty="0"/>
          </a:p>
          <a:p>
            <a:endParaRPr kumimoji="1" lang="en-US" altLang="ja-JP" sz="1000" dirty="0"/>
          </a:p>
          <a:p>
            <a:r>
              <a:rPr kumimoji="1" lang="ja-JP" altLang="en-US" sz="1000" dirty="0"/>
              <a:t>歌手、女優。</a:t>
            </a:r>
            <a:r>
              <a:rPr kumimoji="1" lang="en-US" altLang="ja-JP" sz="1000" dirty="0"/>
              <a:t>KARA</a:t>
            </a:r>
            <a:r>
              <a:rPr kumimoji="1" lang="ja-JP" altLang="en-US" sz="1000" dirty="0"/>
              <a:t>の元メンバー。</a:t>
            </a:r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en-US" altLang="ja-JP" sz="900" dirty="0"/>
          </a:p>
          <a:p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12535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바탕화면\학원복음화\2019\12월학원복음화\49과 점검-기도\학원복음화 49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71" y="2246458"/>
            <a:ext cx="6482442" cy="461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527770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8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6. </a:t>
            </a:r>
            <a:r>
              <a:rPr lang="ja-JP" altLang="en-US" sz="50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すくわれた　たましいの　</a:t>
            </a:r>
            <a:br>
              <a:rPr lang="en-US" altLang="ja-JP" sz="50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しゅくふくを　かくにんしよう</a:t>
            </a:r>
            <a:endParaRPr lang="ko-KR" altLang="en-US" sz="5000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339889" y="1832210"/>
            <a:ext cx="8523618" cy="1991253"/>
          </a:xfrm>
          <a:prstGeom prst="rightArrow">
            <a:avLst/>
          </a:prstGeom>
          <a:solidFill>
            <a:srgbClr val="FFFF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2:8-10  </a:t>
            </a:r>
          </a:p>
          <a:p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かみさまからの　プレゼントです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368861" y="2996952"/>
            <a:ext cx="8523618" cy="2023358"/>
          </a:xfrm>
          <a:prstGeom prst="rightArrow">
            <a:avLst/>
          </a:prstGeom>
          <a:solidFill>
            <a:srgbClr val="C0BC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en-US" altLang="ja-JP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コリント</a:t>
            </a:r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3:16  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　しんでんです</a:t>
            </a:r>
            <a:endParaRPr lang="en-US" altLang="ko-KR" sz="32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339890" y="4202782"/>
            <a:ext cx="8555672" cy="1930921"/>
          </a:xfrm>
          <a:prstGeom prst="rightArrow">
            <a:avLst/>
          </a:prstGeom>
          <a:solidFill>
            <a:srgbClr val="706D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1:6  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よろこびを　うたおう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339890" y="5280657"/>
            <a:ext cx="8555672" cy="1930921"/>
          </a:xfrm>
          <a:prstGeom prst="rightArrow">
            <a:avLst/>
          </a:prstGeom>
          <a:solidFill>
            <a:srgbClr val="3231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HY견고딕" pitchFamily="18" charset="-127"/>
              </a:rPr>
              <a:t>  </a:t>
            </a:r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2:13  </a:t>
            </a:r>
          </a:p>
          <a:p>
            <a:r>
              <a:rPr lang="ja-JP" altLang="en-US" sz="3200" b="1" spc="1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せかいふくいんかの　しゅじんこうです</a:t>
            </a:r>
            <a:endParaRPr lang="en-US" altLang="ko-KR" sz="3000" b="1" spc="1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294978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800" b="1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0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7. </a:t>
            </a:r>
            <a:r>
              <a:rPr lang="ja-JP" altLang="en-US" sz="50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きょうかいの　ための　いのりを</a:t>
            </a:r>
            <a:br>
              <a:rPr lang="en-US" altLang="ja-JP" sz="50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000" spc="-2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てんけんしよう</a:t>
            </a:r>
            <a:endParaRPr lang="ko-KR" altLang="en-US" sz="5000" spc="-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616" y="1911344"/>
            <a:ext cx="5992928" cy="49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63947"/>
            <a:ext cx="1842415" cy="1994053"/>
          </a:xfrm>
          <a:prstGeom prst="rect">
            <a:avLst/>
          </a:prstGeom>
          <a:noFill/>
          <a:ln>
            <a:noFill/>
          </a:ln>
          <a:effectLst>
            <a:outerShdw blurRad="88900" dist="76199" dir="372001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22" y="4905698"/>
            <a:ext cx="1067742" cy="2058665"/>
          </a:xfrm>
          <a:prstGeom prst="rect">
            <a:avLst/>
          </a:prstGeom>
          <a:noFill/>
          <a:ln>
            <a:noFill/>
          </a:ln>
          <a:effectLst>
            <a:outerShdw blurRad="88900" dist="76199" dir="372001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8" y="1700808"/>
            <a:ext cx="3199744" cy="349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키노트 삽입 사운드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3572267" y="-495481"/>
            <a:ext cx="312646" cy="312646"/>
          </a:xfrm>
          <a:prstGeom prst="rect">
            <a:avLst/>
          </a:prstGeom>
        </p:spPr>
      </p:pic>
      <p:pic>
        <p:nvPicPr>
          <p:cNvPr id="14" name="Picture 1" descr="렘넌트 시험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57" y="3052921"/>
            <a:ext cx="3840014" cy="38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87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effectLst>
                  <a:outerShdw blurRad="38100" dist="38100" dir="2700000" algn="tl">
                    <a:srgbClr val="FFFFFF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ko-KR" altLang="en-US" sz="4100" dirty="0">
              <a:effectLst>
                <a:outerShdw blurRad="38100" dist="38100" dir="2700000" algn="tl">
                  <a:srgbClr val="FFFFFF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B" pitchFamily="18" charset="-127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r>
              <a:rPr lang="ja-JP" altLang="en-US" sz="4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4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울릉도B" pitchFamily="18" charset="-127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　こころに　のこった　</a:t>
            </a:r>
            <a:endParaRPr lang="en-US" altLang="ja-JP" sz="2800" dirty="0">
              <a:solidFill>
                <a:srgbClr val="CC33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ことを</a:t>
            </a:r>
            <a:r>
              <a:rPr lang="ko-KR" altLang="en-US" sz="2800" dirty="0">
                <a:solidFill>
                  <a:srgbClr val="CC33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0066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てんけん　－　いのり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　じっせん　すること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フォーラムしよう</a:t>
            </a:r>
            <a:endParaRPr lang="en-US" altLang="ko-KR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-2052736" y="-603448"/>
          <a:ext cx="12601400" cy="799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2843808" y="1268760"/>
            <a:ext cx="1835696" cy="1008112"/>
          </a:xfrm>
        </p:spPr>
        <p:txBody>
          <a:bodyPr>
            <a:noAutofit/>
          </a:bodyPr>
          <a:lstStyle/>
          <a:p>
            <a:r>
              <a:rPr lang="en-US" altLang="ko-KR" sz="25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237</a:t>
            </a:r>
            <a:r>
              <a:rPr lang="ja-JP" altLang="en-US" sz="25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じだいの</a:t>
            </a:r>
            <a:br>
              <a:rPr lang="en-US" altLang="ja-JP" sz="25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5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しゅやく</a:t>
            </a:r>
            <a:endParaRPr lang="ko-KR" altLang="en-US" sz="2500" b="1" dirty="0">
              <a:ln w="18000">
                <a:solidFill>
                  <a:srgbClr val="5C2C04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04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467544" y="476672"/>
          <a:ext cx="8381604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1763688" y="4437112"/>
            <a:ext cx="1835696" cy="1008112"/>
          </a:xfrm>
        </p:spPr>
        <p:txBody>
          <a:bodyPr>
            <a:noAutofit/>
          </a:bodyPr>
          <a:lstStyle/>
          <a:p>
            <a:r>
              <a:rPr lang="en-US" altLang="ko-KR" sz="22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237</a:t>
            </a:r>
            <a:endParaRPr lang="ko-KR" altLang="en-US" sz="2200" b="1" dirty="0">
              <a:ln w="18000">
                <a:solidFill>
                  <a:srgbClr val="5C2C04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1484040" y="3140968"/>
            <a:ext cx="1835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じだい</a:t>
            </a:r>
            <a:endParaRPr lang="ko-KR" altLang="en-US" sz="2500" b="1" dirty="0">
              <a:ln w="18000">
                <a:solidFill>
                  <a:srgbClr val="5C2C04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1259632" y="1484784"/>
            <a:ext cx="18356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500" b="1" dirty="0">
                <a:ln w="18000">
                  <a:solidFill>
                    <a:srgbClr val="5C2C04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しゅやく</a:t>
            </a:r>
            <a:endParaRPr lang="ko-KR" altLang="en-US" sz="2500" b="1" dirty="0">
              <a:ln w="18000">
                <a:solidFill>
                  <a:srgbClr val="5C2C04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84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렘넌트 여자 기도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2141"/>
            <a:ext cx="3312368" cy="589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spc="-1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4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さんみいったいの　かみさまを　</a:t>
            </a:r>
            <a:br>
              <a:rPr lang="en-US" altLang="ja-JP" sz="4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あじわいながら　いのりを　</a:t>
            </a:r>
            <a:br>
              <a:rPr lang="en-US" altLang="ja-JP" sz="4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1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てんけんしよう</a:t>
            </a:r>
            <a:endParaRPr lang="ko-KR" altLang="en-US" sz="5000" spc="1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My Pictures\2학원복음화\14역대하\렘넌트 기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6588224" cy="5549540"/>
          </a:xfrm>
          <a:prstGeom prst="rect">
            <a:avLst/>
          </a:prstGeom>
          <a:noFill/>
        </p:spPr>
      </p:pic>
      <p:sp>
        <p:nvSpPr>
          <p:cNvPr id="11" name="모서리가 둥근 직사각형 10"/>
          <p:cNvSpPr/>
          <p:nvPr/>
        </p:nvSpPr>
        <p:spPr>
          <a:xfrm>
            <a:off x="251520" y="260648"/>
            <a:ext cx="3096344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60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en-US" altLang="ko-KR" sz="6000" b="1" spc="-25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77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251520" y="260648"/>
            <a:ext cx="2766401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60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</a:t>
            </a:r>
            <a:endParaRPr lang="en-US" altLang="ko-KR" sz="6000" b="1" spc="-25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4968552" cy="608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7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251520" y="260648"/>
            <a:ext cx="2766401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 sz="1800"/>
            </a:pPr>
            <a:r>
              <a:rPr lang="ja-JP" altLang="en-US" sz="6000" b="1" spc="-15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5400" dir="1800000" algn="tl" rotWithShape="0">
                    <a:srgbClr val="000000">
                      <a:alpha val="4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</a:t>
            </a:r>
            <a:endParaRPr lang="en-US" altLang="ko-KR" sz="6000" b="1" spc="-250" dirty="0">
              <a:ln w="12700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41275" dist="2540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65" y="620687"/>
            <a:ext cx="5524441" cy="56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94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527770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てんごくの　はいけいを　</a:t>
            </a:r>
            <a:br>
              <a:rPr lang="en-US" altLang="ja-JP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あじわいながら　いのりを　</a:t>
            </a:r>
            <a:br>
              <a:rPr lang="en-US" altLang="ja-JP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てんけんしよう</a:t>
            </a:r>
            <a:endParaRPr lang="ko-KR" altLang="en-US" sz="4800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51" y="2920942"/>
            <a:ext cx="1675758" cy="167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525" y="4504687"/>
            <a:ext cx="1760197" cy="176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152" y="2222343"/>
            <a:ext cx="1681657" cy="168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7" y="2708322"/>
            <a:ext cx="1704505" cy="170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0" y="4635657"/>
            <a:ext cx="1727933" cy="1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33" y="2762965"/>
            <a:ext cx="4087017" cy="39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3906" y="527770"/>
            <a:ext cx="9144000" cy="10801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5400" b="1" spc="-14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じごくの　はいけいを　</a:t>
            </a:r>
            <a:br>
              <a:rPr lang="en-US" altLang="ja-JP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spc="-14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しっているのか　てんけんしよう</a:t>
            </a:r>
            <a:endParaRPr lang="ko-KR" altLang="en-US" sz="4800" spc="-14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3906" y="548680"/>
            <a:ext cx="8868573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5400" b="1" spc="-10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5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7" y="1987996"/>
            <a:ext cx="7951514" cy="48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45" y="2855955"/>
            <a:ext cx="640350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50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11806</TotalTime>
  <Words>520</Words>
  <Application>Microsoft Office PowerPoint</Application>
  <PresentationFormat>画面に合わせる (4:3)</PresentationFormat>
  <Paragraphs>86</Paragraphs>
  <Slides>14</Slides>
  <Notes>6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(3) 양평군체 B</vt:lpstr>
      <vt:lpstr>HY견고딕</vt:lpstr>
      <vt:lpstr>HY헤드라인M</vt:lpstr>
      <vt:lpstr>HY강M</vt:lpstr>
      <vt:lpstr>HY울릉도B</vt:lpstr>
      <vt:lpstr>맑은 고딕</vt:lpstr>
      <vt:lpstr>ＭＳ Ｐゴシック</vt:lpstr>
      <vt:lpstr>Arial</vt:lpstr>
      <vt:lpstr>Office 테마</vt:lpstr>
      <vt:lpstr>          49        てんけん – いのり  </vt:lpstr>
      <vt:lpstr>237じだいの しゅやく</vt:lpstr>
      <vt:lpstr>237</vt:lpstr>
      <vt:lpstr> 1. さんみいったいの　かみさまを　 　あじわいながら　いのりを　 　てんけんしよう</vt:lpstr>
      <vt:lpstr>PowerPoint プレゼンテーション</vt:lpstr>
      <vt:lpstr>PowerPoint プレゼンテーション</vt:lpstr>
      <vt:lpstr>PowerPoint プレゼンテーション</vt:lpstr>
      <vt:lpstr> 2. てんごくの　はいけいを　 　　あじわいながら　いのりを　 　　てんけんしよう</vt:lpstr>
      <vt:lpstr> 3. じごくの　はいけいを　 　しっているのか　てんけんしよう</vt:lpstr>
      <vt:lpstr> 4. かみのこどもが　いのるとき　 　みつかいの　たすけを　うけます</vt:lpstr>
      <vt:lpstr> 5. サタンの　かつどうと　けんいを　 　かくにんしよう</vt:lpstr>
      <vt:lpstr> 6. すくわれた　たましいの　 　　しゅくふくを　かくにんしよう</vt:lpstr>
      <vt:lpstr> 7. きょうかいの　ための　いのりを 　　てんけんしよう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ちかこ sasaki</cp:lastModifiedBy>
  <cp:revision>375</cp:revision>
  <dcterms:created xsi:type="dcterms:W3CDTF">2019-04-04T19:07:56Z</dcterms:created>
  <dcterms:modified xsi:type="dcterms:W3CDTF">2019-12-06T02:24:39Z</dcterms:modified>
</cp:coreProperties>
</file>