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460" r:id="rId3"/>
    <p:sldId id="461" r:id="rId4"/>
    <p:sldId id="274" r:id="rId5"/>
    <p:sldId id="442" r:id="rId6"/>
    <p:sldId id="444" r:id="rId7"/>
    <p:sldId id="452" r:id="rId8"/>
    <p:sldId id="454" r:id="rId9"/>
    <p:sldId id="455" r:id="rId10"/>
    <p:sldId id="456" r:id="rId11"/>
    <p:sldId id="453" r:id="rId12"/>
    <p:sldId id="457" r:id="rId13"/>
    <p:sldId id="458" r:id="rId14"/>
    <p:sldId id="459" r:id="rId15"/>
    <p:sldId id="416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C4BF00"/>
    <a:srgbClr val="605E00"/>
    <a:srgbClr val="747100"/>
    <a:srgbClr val="CCC700"/>
    <a:srgbClr val="D6D100"/>
    <a:srgbClr val="9A9600"/>
    <a:srgbClr val="DAD500"/>
    <a:srgbClr val="EEE800"/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0" autoAdjust="0"/>
    <p:restoredTop sz="96043" autoAdjust="0"/>
  </p:normalViewPr>
  <p:slideViewPr>
    <p:cSldViewPr>
      <p:cViewPr varScale="1">
        <p:scale>
          <a:sx n="99" d="100"/>
          <a:sy n="99" d="100"/>
        </p:scale>
        <p:origin x="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263A0-83A1-4F64-9ED9-00793C0B5E97}" type="doc">
      <dgm:prSet loTypeId="urn:microsoft.com/office/officeart/2005/8/layout/chart3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AEB7ED5D-3A7C-42DF-A15C-29049142D567}">
      <dgm:prSet/>
      <dgm:spPr/>
      <dgm:t>
        <a:bodyPr/>
        <a:lstStyle/>
        <a:p>
          <a:pPr rtl="0" latinLnBrk="1"/>
          <a:r>
            <a:rPr lang="en-US" b="1" dirty="0"/>
            <a:t>24</a:t>
          </a:r>
          <a:r>
            <a:rPr lang="ja-JP" altLang="en-US" b="1" dirty="0"/>
            <a:t>じ　</a:t>
          </a:r>
          <a:endParaRPr lang="en-US" altLang="ja-JP" b="1" dirty="0"/>
        </a:p>
        <a:p>
          <a:pPr rtl="0" latinLnBrk="1"/>
          <a:r>
            <a:rPr lang="ja-JP" altLang="en-US" b="1" dirty="0"/>
            <a:t>でんどうでし</a:t>
          </a:r>
          <a:endParaRPr lang="ko-KR" dirty="0"/>
        </a:p>
      </dgm:t>
    </dgm:pt>
    <dgm:pt modelId="{853D315F-F348-4BCE-9927-2D08AF429AE1}" type="parTrans" cxnId="{9EBC002D-144A-4A6C-9431-218C9E30353A}">
      <dgm:prSet/>
      <dgm:spPr/>
      <dgm:t>
        <a:bodyPr/>
        <a:lstStyle/>
        <a:p>
          <a:pPr latinLnBrk="1"/>
          <a:endParaRPr lang="ko-KR" altLang="en-US"/>
        </a:p>
      </dgm:t>
    </dgm:pt>
    <dgm:pt modelId="{0651C434-9CC3-47F3-B39C-81F2FC711B8D}" type="sibTrans" cxnId="{9EBC002D-144A-4A6C-9431-218C9E30353A}">
      <dgm:prSet/>
      <dgm:spPr/>
      <dgm:t>
        <a:bodyPr/>
        <a:lstStyle/>
        <a:p>
          <a:pPr latinLnBrk="1"/>
          <a:endParaRPr lang="ko-KR" altLang="en-US"/>
        </a:p>
      </dgm:t>
    </dgm:pt>
    <dgm:pt modelId="{820DCC0F-0B7B-4326-BAA0-2792D452B373}">
      <dgm:prSet/>
      <dgm:spPr/>
      <dgm:t>
        <a:bodyPr/>
        <a:lstStyle/>
        <a:p>
          <a:pPr rtl="0" latinLnBrk="1"/>
          <a:r>
            <a:rPr lang="ja-JP" altLang="en-US" b="1" dirty="0"/>
            <a:t>さいこう　</a:t>
          </a:r>
          <a:endParaRPr lang="en-US" altLang="ja-JP" b="1" dirty="0"/>
        </a:p>
        <a:p>
          <a:pPr rtl="0" latinLnBrk="1"/>
          <a:r>
            <a:rPr lang="ja-JP" altLang="en-US" b="1" dirty="0"/>
            <a:t>すいじゅんの　</a:t>
          </a:r>
          <a:endParaRPr lang="en-US" altLang="ja-JP" b="1" dirty="0"/>
        </a:p>
        <a:p>
          <a:pPr rtl="0" latinLnBrk="1"/>
          <a:r>
            <a:rPr lang="ja-JP" altLang="en-US" b="1" dirty="0"/>
            <a:t>せんもんか　でし</a:t>
          </a:r>
          <a:endParaRPr lang="ko-KR" dirty="0"/>
        </a:p>
      </dgm:t>
    </dgm:pt>
    <dgm:pt modelId="{C4A4DE09-9BE3-423C-88E7-E452659E51F0}" type="parTrans" cxnId="{B79F5F9A-7664-490D-B318-F61575C8F128}">
      <dgm:prSet/>
      <dgm:spPr/>
      <dgm:t>
        <a:bodyPr/>
        <a:lstStyle/>
        <a:p>
          <a:pPr latinLnBrk="1"/>
          <a:endParaRPr lang="ko-KR" altLang="en-US"/>
        </a:p>
      </dgm:t>
    </dgm:pt>
    <dgm:pt modelId="{D208EA0C-C3DC-48A6-B2F4-E6D0E23279AA}" type="sibTrans" cxnId="{B79F5F9A-7664-490D-B318-F61575C8F128}">
      <dgm:prSet/>
      <dgm:spPr/>
      <dgm:t>
        <a:bodyPr/>
        <a:lstStyle/>
        <a:p>
          <a:pPr latinLnBrk="1"/>
          <a:endParaRPr lang="ko-KR" altLang="en-US"/>
        </a:p>
      </dgm:t>
    </dgm:pt>
    <dgm:pt modelId="{AA76A9C3-3A83-4EA7-830D-A935E21CBDF8}">
      <dgm:prSet custT="1"/>
      <dgm:spPr/>
      <dgm:t>
        <a:bodyPr/>
        <a:lstStyle/>
        <a:p>
          <a:pPr rtl="0" latinLnBrk="1"/>
          <a:r>
            <a:rPr lang="ja-JP" altLang="en-US" sz="2300" b="1" dirty="0"/>
            <a:t>でんどう　</a:t>
          </a:r>
          <a:endParaRPr lang="en-US" altLang="ja-JP" sz="2300" b="1" dirty="0"/>
        </a:p>
        <a:p>
          <a:pPr rtl="0" latinLnBrk="1"/>
          <a:r>
            <a:rPr lang="ja-JP" altLang="en-US" sz="2300" b="1" dirty="0"/>
            <a:t>モデル　でし</a:t>
          </a:r>
          <a:endParaRPr lang="ko-KR" altLang="en-US" sz="2300" dirty="0"/>
        </a:p>
      </dgm:t>
    </dgm:pt>
    <dgm:pt modelId="{DDA9CE0F-F220-45E4-9E8D-200B9EE1D5F7}" type="parTrans" cxnId="{FAD28684-2628-4B43-BA53-82F124770B6D}">
      <dgm:prSet/>
      <dgm:spPr/>
      <dgm:t>
        <a:bodyPr/>
        <a:lstStyle/>
        <a:p>
          <a:pPr latinLnBrk="1"/>
          <a:endParaRPr lang="ko-KR" altLang="en-US"/>
        </a:p>
      </dgm:t>
    </dgm:pt>
    <dgm:pt modelId="{F4C0CF5E-0C18-458C-B0CC-04F628ED93C2}" type="sibTrans" cxnId="{FAD28684-2628-4B43-BA53-82F124770B6D}">
      <dgm:prSet/>
      <dgm:spPr/>
      <dgm:t>
        <a:bodyPr/>
        <a:lstStyle/>
        <a:p>
          <a:pPr latinLnBrk="1"/>
          <a:endParaRPr lang="ko-KR" altLang="en-US"/>
        </a:p>
      </dgm:t>
    </dgm:pt>
    <dgm:pt modelId="{BA8FEBB5-1D16-4E1F-AA6F-85AE1D3D2C76}">
      <dgm:prSet/>
      <dgm:spPr/>
      <dgm:t>
        <a:bodyPr/>
        <a:lstStyle/>
        <a:p>
          <a:pPr rtl="0" latinLnBrk="1"/>
          <a:r>
            <a:rPr lang="ja-JP" altLang="en-US" b="1" dirty="0"/>
            <a:t>いやし　でし</a:t>
          </a:r>
          <a:endParaRPr lang="ko-KR" dirty="0"/>
        </a:p>
      </dgm:t>
    </dgm:pt>
    <dgm:pt modelId="{3AD0843C-9D4D-47A7-8919-98539C2CF16C}" type="parTrans" cxnId="{D2C1E289-2AA1-478B-BBD4-E708AC01352F}">
      <dgm:prSet/>
      <dgm:spPr/>
      <dgm:t>
        <a:bodyPr/>
        <a:lstStyle/>
        <a:p>
          <a:pPr latinLnBrk="1"/>
          <a:endParaRPr lang="ko-KR" altLang="en-US"/>
        </a:p>
      </dgm:t>
    </dgm:pt>
    <dgm:pt modelId="{CFDC0BC4-20C9-461F-BBC1-03FF0CC05D00}" type="sibTrans" cxnId="{D2C1E289-2AA1-478B-BBD4-E708AC01352F}">
      <dgm:prSet/>
      <dgm:spPr/>
      <dgm:t>
        <a:bodyPr/>
        <a:lstStyle/>
        <a:p>
          <a:pPr latinLnBrk="1"/>
          <a:endParaRPr lang="ko-KR" altLang="en-US"/>
        </a:p>
      </dgm:t>
    </dgm:pt>
    <dgm:pt modelId="{F80BBBBD-F8FC-485E-8761-4EAD64205003}">
      <dgm:prSet/>
      <dgm:spPr/>
      <dgm:t>
        <a:bodyPr/>
        <a:lstStyle/>
        <a:p>
          <a:pPr rtl="0" latinLnBrk="1"/>
          <a:r>
            <a:rPr lang="ja-JP" altLang="en-US" b="1" dirty="0"/>
            <a:t>サミット　でし</a:t>
          </a:r>
          <a:endParaRPr lang="ko-KR" dirty="0"/>
        </a:p>
      </dgm:t>
    </dgm:pt>
    <dgm:pt modelId="{0FBEAD37-B0E7-4E0B-8995-9CA3A8C384CA}" type="parTrans" cxnId="{39ABB9AA-B962-4718-BE6E-0756FB7EA7B6}">
      <dgm:prSet/>
      <dgm:spPr/>
      <dgm:t>
        <a:bodyPr/>
        <a:lstStyle/>
        <a:p>
          <a:pPr latinLnBrk="1"/>
          <a:endParaRPr lang="ko-KR" altLang="en-US"/>
        </a:p>
      </dgm:t>
    </dgm:pt>
    <dgm:pt modelId="{30B85D89-0C46-443C-B9A9-CB1311EE3F50}" type="sibTrans" cxnId="{39ABB9AA-B962-4718-BE6E-0756FB7EA7B6}">
      <dgm:prSet/>
      <dgm:spPr/>
      <dgm:t>
        <a:bodyPr/>
        <a:lstStyle/>
        <a:p>
          <a:pPr latinLnBrk="1"/>
          <a:endParaRPr lang="ko-KR" altLang="en-US"/>
        </a:p>
      </dgm:t>
    </dgm:pt>
    <dgm:pt modelId="{C075CBB9-63F6-40AE-B131-B558178E8C74}" type="pres">
      <dgm:prSet presAssocID="{279263A0-83A1-4F64-9ED9-00793C0B5E97}" presName="compositeShape" presStyleCnt="0">
        <dgm:presLayoutVars>
          <dgm:chMax val="7"/>
          <dgm:dir/>
          <dgm:resizeHandles val="exact"/>
        </dgm:presLayoutVars>
      </dgm:prSet>
      <dgm:spPr/>
    </dgm:pt>
    <dgm:pt modelId="{314F8926-6FB5-4DFE-9E59-CC3E7E0AA7AE}" type="pres">
      <dgm:prSet presAssocID="{279263A0-83A1-4F64-9ED9-00793C0B5E97}" presName="wedge1" presStyleLbl="node1" presStyleIdx="0" presStyleCnt="5" custLinFactNeighborX="1093" custLinFactNeighborY="857"/>
      <dgm:spPr/>
    </dgm:pt>
    <dgm:pt modelId="{93599A61-9E9F-44C4-BFB5-35701899F51C}" type="pres">
      <dgm:prSet presAssocID="{279263A0-83A1-4F64-9ED9-00793C0B5E9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E315909-EE7C-449B-B187-DBC7B54D66B1}" type="pres">
      <dgm:prSet presAssocID="{279263A0-83A1-4F64-9ED9-00793C0B5E97}" presName="wedge2" presStyleLbl="node1" presStyleIdx="1" presStyleCnt="5"/>
      <dgm:spPr/>
    </dgm:pt>
    <dgm:pt modelId="{EFD711E8-5386-4581-B64F-401DFD2E30A4}" type="pres">
      <dgm:prSet presAssocID="{279263A0-83A1-4F64-9ED9-00793C0B5E9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46CF956-A9C1-4DF8-B187-E9E59AA91ED9}" type="pres">
      <dgm:prSet presAssocID="{279263A0-83A1-4F64-9ED9-00793C0B5E97}" presName="wedge3" presStyleLbl="node1" presStyleIdx="2" presStyleCnt="5"/>
      <dgm:spPr/>
    </dgm:pt>
    <dgm:pt modelId="{EEE8FF68-F951-4C32-9F16-946AC4AD1833}" type="pres">
      <dgm:prSet presAssocID="{279263A0-83A1-4F64-9ED9-00793C0B5E9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F91C907-06A4-4260-AD28-B5EC85840954}" type="pres">
      <dgm:prSet presAssocID="{279263A0-83A1-4F64-9ED9-00793C0B5E97}" presName="wedge4" presStyleLbl="node1" presStyleIdx="3" presStyleCnt="5"/>
      <dgm:spPr/>
    </dgm:pt>
    <dgm:pt modelId="{CB9FBE05-6228-45CE-8ABB-76065E206B56}" type="pres">
      <dgm:prSet presAssocID="{279263A0-83A1-4F64-9ED9-00793C0B5E9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C985D39-C821-4D6D-ABAE-EB65F38CEB33}" type="pres">
      <dgm:prSet presAssocID="{279263A0-83A1-4F64-9ED9-00793C0B5E97}" presName="wedge5" presStyleLbl="node1" presStyleIdx="4" presStyleCnt="5"/>
      <dgm:spPr/>
    </dgm:pt>
    <dgm:pt modelId="{684B7FD7-CDC1-4128-8437-6A7E83E708C6}" type="pres">
      <dgm:prSet presAssocID="{279263A0-83A1-4F64-9ED9-00793C0B5E9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435FA1D-68FF-4C56-9534-A4ADCAE35D24}" type="presOf" srcId="{820DCC0F-0B7B-4326-BAA0-2792D452B373}" destId="{EFD711E8-5386-4581-B64F-401DFD2E30A4}" srcOrd="1" destOrd="0" presId="urn:microsoft.com/office/officeart/2005/8/layout/chart3"/>
    <dgm:cxn modelId="{95E40525-3708-4229-96F5-1EFB7A9ABCF5}" type="presOf" srcId="{AEB7ED5D-3A7C-42DF-A15C-29049142D567}" destId="{93599A61-9E9F-44C4-BFB5-35701899F51C}" srcOrd="1" destOrd="0" presId="urn:microsoft.com/office/officeart/2005/8/layout/chart3"/>
    <dgm:cxn modelId="{9EBC002D-144A-4A6C-9431-218C9E30353A}" srcId="{279263A0-83A1-4F64-9ED9-00793C0B5E97}" destId="{AEB7ED5D-3A7C-42DF-A15C-29049142D567}" srcOrd="0" destOrd="0" parTransId="{853D315F-F348-4BCE-9927-2D08AF429AE1}" sibTransId="{0651C434-9CC3-47F3-B39C-81F2FC711B8D}"/>
    <dgm:cxn modelId="{3F3C5363-24E0-4195-8196-4F60300854D0}" type="presOf" srcId="{F80BBBBD-F8FC-485E-8761-4EAD64205003}" destId="{6C985D39-C821-4D6D-ABAE-EB65F38CEB33}" srcOrd="0" destOrd="0" presId="urn:microsoft.com/office/officeart/2005/8/layout/chart3"/>
    <dgm:cxn modelId="{6DB2DC72-21A9-4683-A33A-CF40D1CE0BA3}" type="presOf" srcId="{BA8FEBB5-1D16-4E1F-AA6F-85AE1D3D2C76}" destId="{CB9FBE05-6228-45CE-8ABB-76065E206B56}" srcOrd="1" destOrd="0" presId="urn:microsoft.com/office/officeart/2005/8/layout/chart3"/>
    <dgm:cxn modelId="{235BAC75-2D04-44D6-9FD1-39533DA6DACB}" type="presOf" srcId="{820DCC0F-0B7B-4326-BAA0-2792D452B373}" destId="{7E315909-EE7C-449B-B187-DBC7B54D66B1}" srcOrd="0" destOrd="0" presId="urn:microsoft.com/office/officeart/2005/8/layout/chart3"/>
    <dgm:cxn modelId="{AE5AD580-0BB9-49F2-A6CA-46ADD8CCD829}" type="presOf" srcId="{AA76A9C3-3A83-4EA7-830D-A935E21CBDF8}" destId="{EEE8FF68-F951-4C32-9F16-946AC4AD1833}" srcOrd="1" destOrd="0" presId="urn:microsoft.com/office/officeart/2005/8/layout/chart3"/>
    <dgm:cxn modelId="{74D6F583-1796-4373-B6DB-1EA599AE72DC}" type="presOf" srcId="{279263A0-83A1-4F64-9ED9-00793C0B5E97}" destId="{C075CBB9-63F6-40AE-B131-B558178E8C74}" srcOrd="0" destOrd="0" presId="urn:microsoft.com/office/officeart/2005/8/layout/chart3"/>
    <dgm:cxn modelId="{FAD28684-2628-4B43-BA53-82F124770B6D}" srcId="{279263A0-83A1-4F64-9ED9-00793C0B5E97}" destId="{AA76A9C3-3A83-4EA7-830D-A935E21CBDF8}" srcOrd="2" destOrd="0" parTransId="{DDA9CE0F-F220-45E4-9E8D-200B9EE1D5F7}" sibTransId="{F4C0CF5E-0C18-458C-B0CC-04F628ED93C2}"/>
    <dgm:cxn modelId="{C4633689-A163-45BE-A6B5-70373E1DA0CA}" type="presOf" srcId="{BA8FEBB5-1D16-4E1F-AA6F-85AE1D3D2C76}" destId="{AF91C907-06A4-4260-AD28-B5EC85840954}" srcOrd="0" destOrd="0" presId="urn:microsoft.com/office/officeart/2005/8/layout/chart3"/>
    <dgm:cxn modelId="{D2C1E289-2AA1-478B-BBD4-E708AC01352F}" srcId="{279263A0-83A1-4F64-9ED9-00793C0B5E97}" destId="{BA8FEBB5-1D16-4E1F-AA6F-85AE1D3D2C76}" srcOrd="3" destOrd="0" parTransId="{3AD0843C-9D4D-47A7-8919-98539C2CF16C}" sibTransId="{CFDC0BC4-20C9-461F-BBC1-03FF0CC05D00}"/>
    <dgm:cxn modelId="{B79F5F9A-7664-490D-B318-F61575C8F128}" srcId="{279263A0-83A1-4F64-9ED9-00793C0B5E97}" destId="{820DCC0F-0B7B-4326-BAA0-2792D452B373}" srcOrd="1" destOrd="0" parTransId="{C4A4DE09-9BE3-423C-88E7-E452659E51F0}" sibTransId="{D208EA0C-C3DC-48A6-B2F4-E6D0E23279AA}"/>
    <dgm:cxn modelId="{39ABB9AA-B962-4718-BE6E-0756FB7EA7B6}" srcId="{279263A0-83A1-4F64-9ED9-00793C0B5E97}" destId="{F80BBBBD-F8FC-485E-8761-4EAD64205003}" srcOrd="4" destOrd="0" parTransId="{0FBEAD37-B0E7-4E0B-8995-9CA3A8C384CA}" sibTransId="{30B85D89-0C46-443C-B9A9-CB1311EE3F50}"/>
    <dgm:cxn modelId="{63021DDF-C112-42E0-B0BF-9D9ADD1A0D70}" type="presOf" srcId="{AEB7ED5D-3A7C-42DF-A15C-29049142D567}" destId="{314F8926-6FB5-4DFE-9E59-CC3E7E0AA7AE}" srcOrd="0" destOrd="0" presId="urn:microsoft.com/office/officeart/2005/8/layout/chart3"/>
    <dgm:cxn modelId="{655FEBE4-4FB8-4BCD-B62F-689684B955F6}" type="presOf" srcId="{AA76A9C3-3A83-4EA7-830D-A935E21CBDF8}" destId="{846CF956-A9C1-4DF8-B187-E9E59AA91ED9}" srcOrd="0" destOrd="0" presId="urn:microsoft.com/office/officeart/2005/8/layout/chart3"/>
    <dgm:cxn modelId="{A558E9F5-CEB9-467D-AB70-A2841400BBD3}" type="presOf" srcId="{F80BBBBD-F8FC-485E-8761-4EAD64205003}" destId="{684B7FD7-CDC1-4128-8437-6A7E83E708C6}" srcOrd="1" destOrd="0" presId="urn:microsoft.com/office/officeart/2005/8/layout/chart3"/>
    <dgm:cxn modelId="{83BA8146-9020-4E8F-827F-50B1E2630840}" type="presParOf" srcId="{C075CBB9-63F6-40AE-B131-B558178E8C74}" destId="{314F8926-6FB5-4DFE-9E59-CC3E7E0AA7AE}" srcOrd="0" destOrd="0" presId="urn:microsoft.com/office/officeart/2005/8/layout/chart3"/>
    <dgm:cxn modelId="{8D473106-80B8-4B1C-B644-4F3949BB9B49}" type="presParOf" srcId="{C075CBB9-63F6-40AE-B131-B558178E8C74}" destId="{93599A61-9E9F-44C4-BFB5-35701899F51C}" srcOrd="1" destOrd="0" presId="urn:microsoft.com/office/officeart/2005/8/layout/chart3"/>
    <dgm:cxn modelId="{3E9C86FC-19CB-484C-B746-D3BF26BF1741}" type="presParOf" srcId="{C075CBB9-63F6-40AE-B131-B558178E8C74}" destId="{7E315909-EE7C-449B-B187-DBC7B54D66B1}" srcOrd="2" destOrd="0" presId="urn:microsoft.com/office/officeart/2005/8/layout/chart3"/>
    <dgm:cxn modelId="{D742E900-5165-409C-9C70-FC0DE57BFF31}" type="presParOf" srcId="{C075CBB9-63F6-40AE-B131-B558178E8C74}" destId="{EFD711E8-5386-4581-B64F-401DFD2E30A4}" srcOrd="3" destOrd="0" presId="urn:microsoft.com/office/officeart/2005/8/layout/chart3"/>
    <dgm:cxn modelId="{0613D36A-0556-4806-BD79-0E6E3262E3C8}" type="presParOf" srcId="{C075CBB9-63F6-40AE-B131-B558178E8C74}" destId="{846CF956-A9C1-4DF8-B187-E9E59AA91ED9}" srcOrd="4" destOrd="0" presId="urn:microsoft.com/office/officeart/2005/8/layout/chart3"/>
    <dgm:cxn modelId="{50B677A3-E716-4935-B521-B5A1B6277328}" type="presParOf" srcId="{C075CBB9-63F6-40AE-B131-B558178E8C74}" destId="{EEE8FF68-F951-4C32-9F16-946AC4AD1833}" srcOrd="5" destOrd="0" presId="urn:microsoft.com/office/officeart/2005/8/layout/chart3"/>
    <dgm:cxn modelId="{D38C098C-702C-4F9E-9B58-6734B1387955}" type="presParOf" srcId="{C075CBB9-63F6-40AE-B131-B558178E8C74}" destId="{AF91C907-06A4-4260-AD28-B5EC85840954}" srcOrd="6" destOrd="0" presId="urn:microsoft.com/office/officeart/2005/8/layout/chart3"/>
    <dgm:cxn modelId="{24D30037-AC38-42D5-B66F-FCBF7438B8B2}" type="presParOf" srcId="{C075CBB9-63F6-40AE-B131-B558178E8C74}" destId="{CB9FBE05-6228-45CE-8ABB-76065E206B56}" srcOrd="7" destOrd="0" presId="urn:microsoft.com/office/officeart/2005/8/layout/chart3"/>
    <dgm:cxn modelId="{56B3E7AF-C826-4E6F-86E2-5654585D82F5}" type="presParOf" srcId="{C075CBB9-63F6-40AE-B131-B558178E8C74}" destId="{6C985D39-C821-4D6D-ABAE-EB65F38CEB33}" srcOrd="8" destOrd="0" presId="urn:microsoft.com/office/officeart/2005/8/layout/chart3"/>
    <dgm:cxn modelId="{C970C4FF-BDB1-4C25-96F1-125584537153}" type="presParOf" srcId="{C075CBB9-63F6-40AE-B131-B558178E8C74}" destId="{684B7FD7-CDC1-4128-8437-6A7E83E708C6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F35E4D-D3BD-4370-9B9F-13164F7A0C8E}" type="doc">
      <dgm:prSet loTypeId="urn:microsoft.com/office/officeart/2005/8/layout/target2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5B476CA8-5B41-4FE7-81C7-F6499F4211EE}">
      <dgm:prSet custT="1"/>
      <dgm:spPr/>
      <dgm:t>
        <a:bodyPr/>
        <a:lstStyle/>
        <a:p>
          <a:pPr rtl="0" latinLnBrk="1"/>
          <a:r>
            <a:rPr lang="ja-JP" altLang="en-US" sz="3900" b="1" dirty="0"/>
            <a:t>モデル</a:t>
          </a:r>
          <a:r>
            <a:rPr lang="en-US" sz="3900" b="1" dirty="0"/>
            <a:t>(</a:t>
          </a:r>
          <a:r>
            <a:rPr lang="ja-JP" altLang="en-US" sz="3900" b="1" dirty="0"/>
            <a:t>せいり</a:t>
          </a:r>
          <a:r>
            <a:rPr lang="en-US" sz="3900" b="1" dirty="0"/>
            <a:t>)</a:t>
          </a:r>
          <a:endParaRPr lang="ko-KR" sz="3900" dirty="0"/>
        </a:p>
      </dgm:t>
    </dgm:pt>
    <dgm:pt modelId="{BD1B975A-E17C-432F-B53E-10F98443BB2D}" type="parTrans" cxnId="{BE649397-2EF7-40A4-BE4F-78C06DD3E8E5}">
      <dgm:prSet/>
      <dgm:spPr/>
      <dgm:t>
        <a:bodyPr/>
        <a:lstStyle/>
        <a:p>
          <a:pPr latinLnBrk="1"/>
          <a:endParaRPr lang="ko-KR" altLang="en-US"/>
        </a:p>
      </dgm:t>
    </dgm:pt>
    <dgm:pt modelId="{986AF3F1-BF41-40CD-AA61-78CDFD784A72}" type="sibTrans" cxnId="{BE649397-2EF7-40A4-BE4F-78C06DD3E8E5}">
      <dgm:prSet/>
      <dgm:spPr/>
      <dgm:t>
        <a:bodyPr/>
        <a:lstStyle/>
        <a:p>
          <a:pPr latinLnBrk="1"/>
          <a:endParaRPr lang="ko-KR" altLang="en-US"/>
        </a:p>
      </dgm:t>
    </dgm:pt>
    <dgm:pt modelId="{6E57CB78-4EEA-44BE-9D71-21863FF89FD2}">
      <dgm:prSet custT="1"/>
      <dgm:spPr/>
      <dgm:t>
        <a:bodyPr/>
        <a:lstStyle/>
        <a:p>
          <a:pPr rtl="0" latinLnBrk="1">
            <a:lnSpc>
              <a:spcPct val="50000"/>
            </a:lnSpc>
          </a:pPr>
          <a:r>
            <a:rPr lang="ja-JP" altLang="en-US" sz="3900" b="1" dirty="0"/>
            <a:t>せんもんか　でし</a:t>
          </a:r>
          <a:endParaRPr lang="en-US" altLang="ja-JP" sz="3900" b="1" dirty="0"/>
        </a:p>
        <a:p>
          <a:pPr rtl="0" latinLnBrk="1">
            <a:lnSpc>
              <a:spcPct val="50000"/>
            </a:lnSpc>
          </a:pPr>
          <a:r>
            <a:rPr lang="en-US" sz="3900" b="1" dirty="0"/>
            <a:t>(</a:t>
          </a:r>
          <a:r>
            <a:rPr lang="ja-JP" altLang="en-US" sz="3900" b="1" dirty="0"/>
            <a:t>ふくいんの　しょうにん</a:t>
          </a:r>
          <a:r>
            <a:rPr lang="en-US" sz="3900" b="1" dirty="0"/>
            <a:t>)</a:t>
          </a:r>
          <a:endParaRPr lang="ko-KR" sz="3900" dirty="0"/>
        </a:p>
      </dgm:t>
    </dgm:pt>
    <dgm:pt modelId="{5A9E23F1-541D-4CA4-831C-84CBFFFC6EE4}" type="parTrans" cxnId="{57A9423D-E4AE-4E11-8529-5CDE9FA34D8A}">
      <dgm:prSet/>
      <dgm:spPr/>
      <dgm:t>
        <a:bodyPr/>
        <a:lstStyle/>
        <a:p>
          <a:pPr latinLnBrk="1"/>
          <a:endParaRPr lang="ko-KR" altLang="en-US"/>
        </a:p>
      </dgm:t>
    </dgm:pt>
    <dgm:pt modelId="{F3541698-DD6C-4CE9-A830-B70DC8FA13E5}" type="sibTrans" cxnId="{57A9423D-E4AE-4E11-8529-5CDE9FA34D8A}">
      <dgm:prSet/>
      <dgm:spPr/>
      <dgm:t>
        <a:bodyPr/>
        <a:lstStyle/>
        <a:p>
          <a:pPr latinLnBrk="1"/>
          <a:endParaRPr lang="ko-KR" altLang="en-US"/>
        </a:p>
      </dgm:t>
    </dgm:pt>
    <dgm:pt modelId="{7BF0B8E3-43C3-44E7-8FF9-B6E99DD6277F}">
      <dgm:prSet custT="1"/>
      <dgm:spPr/>
      <dgm:t>
        <a:bodyPr/>
        <a:lstStyle/>
        <a:p>
          <a:pPr rtl="0" latinLnBrk="1"/>
          <a:r>
            <a:rPr lang="ja-JP" altLang="en-US" sz="3900" b="1" dirty="0"/>
            <a:t>このよを　いかす　じゅんび</a:t>
          </a:r>
          <a:endParaRPr lang="ko-KR" altLang="en-US" sz="3900" dirty="0"/>
        </a:p>
      </dgm:t>
    </dgm:pt>
    <dgm:pt modelId="{9115F086-4D50-4628-83AF-A46EB13FB555}" type="parTrans" cxnId="{DBBE6E5F-7B9E-4DF3-B837-F297B1AB10CF}">
      <dgm:prSet/>
      <dgm:spPr/>
      <dgm:t>
        <a:bodyPr/>
        <a:lstStyle/>
        <a:p>
          <a:pPr latinLnBrk="1"/>
          <a:endParaRPr lang="ko-KR" altLang="en-US"/>
        </a:p>
      </dgm:t>
    </dgm:pt>
    <dgm:pt modelId="{5FD8572A-7FB9-400E-AF55-C9AC51371D3C}" type="sibTrans" cxnId="{DBBE6E5F-7B9E-4DF3-B837-F297B1AB10CF}">
      <dgm:prSet/>
      <dgm:spPr/>
      <dgm:t>
        <a:bodyPr/>
        <a:lstStyle/>
        <a:p>
          <a:pPr latinLnBrk="1"/>
          <a:endParaRPr lang="ko-KR" altLang="en-US"/>
        </a:p>
      </dgm:t>
    </dgm:pt>
    <dgm:pt modelId="{CEC9FF28-901D-48B3-B236-239EE302F260}" type="pres">
      <dgm:prSet presAssocID="{E1F35E4D-D3BD-4370-9B9F-13164F7A0C8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88FAE6F5-2FB9-49AD-BA02-473847DA2AAA}" type="pres">
      <dgm:prSet presAssocID="{E1F35E4D-D3BD-4370-9B9F-13164F7A0C8E}" presName="outerBox" presStyleCnt="0"/>
      <dgm:spPr/>
    </dgm:pt>
    <dgm:pt modelId="{ADD1C863-A960-49C5-A385-1EEA065B8C7C}" type="pres">
      <dgm:prSet presAssocID="{E1F35E4D-D3BD-4370-9B9F-13164F7A0C8E}" presName="outerBoxParent" presStyleLbl="node1" presStyleIdx="0" presStyleCnt="3"/>
      <dgm:spPr/>
    </dgm:pt>
    <dgm:pt modelId="{05C5A76C-42ED-401D-BF32-69658B607152}" type="pres">
      <dgm:prSet presAssocID="{E1F35E4D-D3BD-4370-9B9F-13164F7A0C8E}" presName="outerBoxChildren" presStyleCnt="0"/>
      <dgm:spPr/>
    </dgm:pt>
    <dgm:pt modelId="{6745D519-6D71-4AA0-8576-08FB7AD036D6}" type="pres">
      <dgm:prSet presAssocID="{E1F35E4D-D3BD-4370-9B9F-13164F7A0C8E}" presName="middleBox" presStyleCnt="0"/>
      <dgm:spPr/>
    </dgm:pt>
    <dgm:pt modelId="{D385563F-CC82-4960-8F22-A31FEF4C1191}" type="pres">
      <dgm:prSet presAssocID="{E1F35E4D-D3BD-4370-9B9F-13164F7A0C8E}" presName="middleBoxParent" presStyleLbl="node1" presStyleIdx="1" presStyleCnt="3"/>
      <dgm:spPr/>
    </dgm:pt>
    <dgm:pt modelId="{CEA418C5-1A62-4EAB-AAE6-683D31FD5ECF}" type="pres">
      <dgm:prSet presAssocID="{E1F35E4D-D3BD-4370-9B9F-13164F7A0C8E}" presName="middleBoxChildren" presStyleCnt="0"/>
      <dgm:spPr/>
    </dgm:pt>
    <dgm:pt modelId="{240D245D-6DF1-4954-BD8E-3CB90E41CE7F}" type="pres">
      <dgm:prSet presAssocID="{E1F35E4D-D3BD-4370-9B9F-13164F7A0C8E}" presName="centerBox" presStyleCnt="0"/>
      <dgm:spPr/>
    </dgm:pt>
    <dgm:pt modelId="{CBE8D7D5-3ABC-4AF1-A6D5-9DB58B077964}" type="pres">
      <dgm:prSet presAssocID="{E1F35E4D-D3BD-4370-9B9F-13164F7A0C8E}" presName="centerBoxParent" presStyleLbl="node1" presStyleIdx="2" presStyleCnt="3" custLinFactNeighborX="-23" custLinFactNeighborY="6110"/>
      <dgm:spPr/>
    </dgm:pt>
  </dgm:ptLst>
  <dgm:cxnLst>
    <dgm:cxn modelId="{C89B8C00-5675-4EF3-8964-055626BE5E6C}" type="presOf" srcId="{7BF0B8E3-43C3-44E7-8FF9-B6E99DD6277F}" destId="{CBE8D7D5-3ABC-4AF1-A6D5-9DB58B077964}" srcOrd="0" destOrd="0" presId="urn:microsoft.com/office/officeart/2005/8/layout/target2"/>
    <dgm:cxn modelId="{B2129A31-E6CD-4698-A31C-EA493F34B845}" type="presOf" srcId="{6E57CB78-4EEA-44BE-9D71-21863FF89FD2}" destId="{D385563F-CC82-4960-8F22-A31FEF4C1191}" srcOrd="0" destOrd="0" presId="urn:microsoft.com/office/officeart/2005/8/layout/target2"/>
    <dgm:cxn modelId="{57A9423D-E4AE-4E11-8529-5CDE9FA34D8A}" srcId="{E1F35E4D-D3BD-4370-9B9F-13164F7A0C8E}" destId="{6E57CB78-4EEA-44BE-9D71-21863FF89FD2}" srcOrd="1" destOrd="0" parTransId="{5A9E23F1-541D-4CA4-831C-84CBFFFC6EE4}" sibTransId="{F3541698-DD6C-4CE9-A830-B70DC8FA13E5}"/>
    <dgm:cxn modelId="{DBBE6E5F-7B9E-4DF3-B837-F297B1AB10CF}" srcId="{E1F35E4D-D3BD-4370-9B9F-13164F7A0C8E}" destId="{7BF0B8E3-43C3-44E7-8FF9-B6E99DD6277F}" srcOrd="2" destOrd="0" parTransId="{9115F086-4D50-4628-83AF-A46EB13FB555}" sibTransId="{5FD8572A-7FB9-400E-AF55-C9AC51371D3C}"/>
    <dgm:cxn modelId="{D60E116A-DF96-4A6D-84E1-4DB3B9A0C012}" type="presOf" srcId="{E1F35E4D-D3BD-4370-9B9F-13164F7A0C8E}" destId="{CEC9FF28-901D-48B3-B236-239EE302F260}" srcOrd="0" destOrd="0" presId="urn:microsoft.com/office/officeart/2005/8/layout/target2"/>
    <dgm:cxn modelId="{BE649397-2EF7-40A4-BE4F-78C06DD3E8E5}" srcId="{E1F35E4D-D3BD-4370-9B9F-13164F7A0C8E}" destId="{5B476CA8-5B41-4FE7-81C7-F6499F4211EE}" srcOrd="0" destOrd="0" parTransId="{BD1B975A-E17C-432F-B53E-10F98443BB2D}" sibTransId="{986AF3F1-BF41-40CD-AA61-78CDFD784A72}"/>
    <dgm:cxn modelId="{9153A4B9-D160-4FC1-B8AC-2472CD6B56C4}" type="presOf" srcId="{5B476CA8-5B41-4FE7-81C7-F6499F4211EE}" destId="{ADD1C863-A960-49C5-A385-1EEA065B8C7C}" srcOrd="0" destOrd="0" presId="urn:microsoft.com/office/officeart/2005/8/layout/target2"/>
    <dgm:cxn modelId="{C104EA53-9C6A-4A7C-B8A8-FB4419431638}" type="presParOf" srcId="{CEC9FF28-901D-48B3-B236-239EE302F260}" destId="{88FAE6F5-2FB9-49AD-BA02-473847DA2AAA}" srcOrd="0" destOrd="0" presId="urn:microsoft.com/office/officeart/2005/8/layout/target2"/>
    <dgm:cxn modelId="{0FD9719E-D6BF-4DE5-9567-DD8FDDD3189B}" type="presParOf" srcId="{88FAE6F5-2FB9-49AD-BA02-473847DA2AAA}" destId="{ADD1C863-A960-49C5-A385-1EEA065B8C7C}" srcOrd="0" destOrd="0" presId="urn:microsoft.com/office/officeart/2005/8/layout/target2"/>
    <dgm:cxn modelId="{5F43A346-A655-4A1F-97A1-37978DEAA1E0}" type="presParOf" srcId="{88FAE6F5-2FB9-49AD-BA02-473847DA2AAA}" destId="{05C5A76C-42ED-401D-BF32-69658B607152}" srcOrd="1" destOrd="0" presId="urn:microsoft.com/office/officeart/2005/8/layout/target2"/>
    <dgm:cxn modelId="{4FFC5E96-1005-465D-96A8-0C016C3ABC0E}" type="presParOf" srcId="{CEC9FF28-901D-48B3-B236-239EE302F260}" destId="{6745D519-6D71-4AA0-8576-08FB7AD036D6}" srcOrd="1" destOrd="0" presId="urn:microsoft.com/office/officeart/2005/8/layout/target2"/>
    <dgm:cxn modelId="{C6292B3E-D716-4CC2-A52F-C51B72022BEF}" type="presParOf" srcId="{6745D519-6D71-4AA0-8576-08FB7AD036D6}" destId="{D385563F-CC82-4960-8F22-A31FEF4C1191}" srcOrd="0" destOrd="0" presId="urn:microsoft.com/office/officeart/2005/8/layout/target2"/>
    <dgm:cxn modelId="{3FFDEAA0-2DE0-4509-9DEA-AF34B94F5C6A}" type="presParOf" srcId="{6745D519-6D71-4AA0-8576-08FB7AD036D6}" destId="{CEA418C5-1A62-4EAB-AAE6-683D31FD5ECF}" srcOrd="1" destOrd="0" presId="urn:microsoft.com/office/officeart/2005/8/layout/target2"/>
    <dgm:cxn modelId="{785A81AC-8844-4245-A574-29D470EAAEC9}" type="presParOf" srcId="{CEC9FF28-901D-48B3-B236-239EE302F260}" destId="{240D245D-6DF1-4954-BD8E-3CB90E41CE7F}" srcOrd="2" destOrd="0" presId="urn:microsoft.com/office/officeart/2005/8/layout/target2"/>
    <dgm:cxn modelId="{DA059D0D-32A9-4B36-BBBB-8DE998D2FE0E}" type="presParOf" srcId="{240D245D-6DF1-4954-BD8E-3CB90E41CE7F}" destId="{CBE8D7D5-3ABC-4AF1-A6D5-9DB58B077964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F8926-6FB5-4DFE-9E59-CC3E7E0AA7AE}">
      <dsp:nvSpPr>
        <dsp:cNvPr id="0" name=""/>
        <dsp:cNvSpPr/>
      </dsp:nvSpPr>
      <dsp:spPr>
        <a:xfrm>
          <a:off x="3312364" y="432043"/>
          <a:ext cx="5420802" cy="5420802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24</a:t>
          </a:r>
          <a:r>
            <a:rPr lang="ja-JP" altLang="en-US" sz="1700" b="1" kern="1200" dirty="0"/>
            <a:t>じ　</a:t>
          </a:r>
          <a:endParaRPr lang="en-US" altLang="ja-JP" sz="1700" b="1" kern="1200" dirty="0"/>
        </a:p>
        <a:p>
          <a:pPr marL="0" lvl="0" indent="0" algn="ctr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700" b="1" kern="1200" dirty="0"/>
            <a:t>でんどうでし</a:t>
          </a:r>
          <a:endParaRPr lang="ko-KR" sz="1700" kern="1200" dirty="0"/>
        </a:p>
      </dsp:txBody>
      <dsp:txXfrm>
        <a:off x="6091170" y="1241936"/>
        <a:ext cx="1839200" cy="1258400"/>
      </dsp:txXfrm>
    </dsp:sp>
    <dsp:sp modelId="{7E315909-EE7C-449B-B187-DBC7B54D66B1}">
      <dsp:nvSpPr>
        <dsp:cNvPr id="0" name=""/>
        <dsp:cNvSpPr/>
      </dsp:nvSpPr>
      <dsp:spPr>
        <a:xfrm>
          <a:off x="3063386" y="646946"/>
          <a:ext cx="5420802" cy="5420802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700" b="1" kern="1200" dirty="0"/>
            <a:t>さいこう　</a:t>
          </a:r>
          <a:endParaRPr lang="en-US" altLang="ja-JP" sz="1700" b="1" kern="1200" dirty="0"/>
        </a:p>
        <a:p>
          <a:pPr marL="0" lvl="0" indent="0" algn="ctr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700" b="1" kern="1200" dirty="0"/>
            <a:t>すいじゅんの　</a:t>
          </a:r>
          <a:endParaRPr lang="en-US" altLang="ja-JP" sz="1700" b="1" kern="1200" dirty="0"/>
        </a:p>
        <a:p>
          <a:pPr marL="0" lvl="0" indent="0" algn="ctr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700" b="1" kern="1200" dirty="0"/>
            <a:t>せんもんか　でし</a:t>
          </a:r>
          <a:endParaRPr lang="ko-KR" sz="1700" kern="1200" dirty="0"/>
        </a:p>
      </dsp:txBody>
      <dsp:txXfrm>
        <a:off x="6606268" y="3099214"/>
        <a:ext cx="1613334" cy="1361653"/>
      </dsp:txXfrm>
    </dsp:sp>
    <dsp:sp modelId="{846CF956-A9C1-4DF8-B187-E9E59AA91ED9}">
      <dsp:nvSpPr>
        <dsp:cNvPr id="0" name=""/>
        <dsp:cNvSpPr/>
      </dsp:nvSpPr>
      <dsp:spPr>
        <a:xfrm>
          <a:off x="3063386" y="646946"/>
          <a:ext cx="5420802" cy="5420802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b="1" kern="1200" dirty="0"/>
            <a:t>でんどう　</a:t>
          </a:r>
          <a:endParaRPr lang="en-US" altLang="ja-JP" sz="2300" b="1" kern="1200" dirty="0"/>
        </a:p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b="1" kern="1200" dirty="0"/>
            <a:t>モデル　でし</a:t>
          </a:r>
          <a:endParaRPr lang="ko-KR" altLang="en-US" sz="2300" kern="1200" dirty="0"/>
        </a:p>
      </dsp:txBody>
      <dsp:txXfrm>
        <a:off x="4805787" y="4712548"/>
        <a:ext cx="1936000" cy="1161600"/>
      </dsp:txXfrm>
    </dsp:sp>
    <dsp:sp modelId="{AF91C907-06A4-4260-AD28-B5EC85840954}">
      <dsp:nvSpPr>
        <dsp:cNvPr id="0" name=""/>
        <dsp:cNvSpPr/>
      </dsp:nvSpPr>
      <dsp:spPr>
        <a:xfrm>
          <a:off x="3063386" y="646946"/>
          <a:ext cx="5420802" cy="5420802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700" b="1" kern="1200" dirty="0"/>
            <a:t>いやし　でし</a:t>
          </a:r>
          <a:endParaRPr lang="ko-KR" sz="1700" kern="1200" dirty="0"/>
        </a:p>
      </dsp:txBody>
      <dsp:txXfrm>
        <a:off x="3321520" y="3099214"/>
        <a:ext cx="1613334" cy="1361653"/>
      </dsp:txXfrm>
    </dsp:sp>
    <dsp:sp modelId="{6C985D39-C821-4D6D-ABAE-EB65F38CEB33}">
      <dsp:nvSpPr>
        <dsp:cNvPr id="0" name=""/>
        <dsp:cNvSpPr/>
      </dsp:nvSpPr>
      <dsp:spPr>
        <a:xfrm>
          <a:off x="3063386" y="646946"/>
          <a:ext cx="5420802" cy="5420802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700" b="1" kern="1200" dirty="0"/>
            <a:t>サミット　でし</a:t>
          </a:r>
          <a:endParaRPr lang="ko-KR" sz="1700" kern="1200" dirty="0"/>
        </a:p>
      </dsp:txBody>
      <dsp:txXfrm>
        <a:off x="3853920" y="1472973"/>
        <a:ext cx="1839200" cy="1258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1C863-A960-49C5-A385-1EEA065B8C7C}">
      <dsp:nvSpPr>
        <dsp:cNvPr id="0" name=""/>
        <dsp:cNvSpPr/>
      </dsp:nvSpPr>
      <dsp:spPr>
        <a:xfrm>
          <a:off x="0" y="0"/>
          <a:ext cx="8676456" cy="6453336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5008506" numCol="1" spcCol="1270" anchor="t" anchorCtr="0">
          <a:noAutofit/>
        </a:bodyPr>
        <a:lstStyle/>
        <a:p>
          <a:pPr marL="0" lvl="0" indent="0" algn="l" defTabSz="17335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900" b="1" kern="1200" dirty="0"/>
            <a:t>モデル</a:t>
          </a:r>
          <a:r>
            <a:rPr lang="en-US" sz="3900" b="1" kern="1200" dirty="0"/>
            <a:t>(</a:t>
          </a:r>
          <a:r>
            <a:rPr lang="ja-JP" altLang="en-US" sz="3900" b="1" kern="1200" dirty="0"/>
            <a:t>せいり</a:t>
          </a:r>
          <a:r>
            <a:rPr lang="en-US" sz="3900" b="1" kern="1200" dirty="0"/>
            <a:t>)</a:t>
          </a:r>
          <a:endParaRPr lang="ko-KR" sz="3900" kern="1200" dirty="0"/>
        </a:p>
      </dsp:txBody>
      <dsp:txXfrm>
        <a:off x="160660" y="160660"/>
        <a:ext cx="8355136" cy="6132016"/>
      </dsp:txXfrm>
    </dsp:sp>
    <dsp:sp modelId="{D385563F-CC82-4960-8F22-A31FEF4C1191}">
      <dsp:nvSpPr>
        <dsp:cNvPr id="0" name=""/>
        <dsp:cNvSpPr/>
      </dsp:nvSpPr>
      <dsp:spPr>
        <a:xfrm>
          <a:off x="216911" y="1613334"/>
          <a:ext cx="8242633" cy="4517335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2868508" numCol="1" spcCol="1270" anchor="t" anchorCtr="0">
          <a:noAutofit/>
        </a:bodyPr>
        <a:lstStyle/>
        <a:p>
          <a:pPr marL="0" lvl="0" indent="0" algn="l" defTabSz="173355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900" b="1" kern="1200" dirty="0"/>
            <a:t>せんもんか　でし</a:t>
          </a:r>
          <a:endParaRPr lang="en-US" altLang="ja-JP" sz="3900" b="1" kern="1200" dirty="0"/>
        </a:p>
        <a:p>
          <a:pPr marL="0" lvl="0" indent="0" algn="l" defTabSz="173355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(</a:t>
          </a:r>
          <a:r>
            <a:rPr lang="ja-JP" altLang="en-US" sz="3900" b="1" kern="1200" dirty="0"/>
            <a:t>ふくいんの　しょうにん</a:t>
          </a:r>
          <a:r>
            <a:rPr lang="en-US" sz="3900" b="1" kern="1200" dirty="0"/>
            <a:t>)</a:t>
          </a:r>
          <a:endParaRPr lang="ko-KR" sz="3900" kern="1200" dirty="0"/>
        </a:p>
      </dsp:txBody>
      <dsp:txXfrm>
        <a:off x="355835" y="1752258"/>
        <a:ext cx="7964785" cy="4239487"/>
      </dsp:txXfrm>
    </dsp:sp>
    <dsp:sp modelId="{CBE8D7D5-3ABC-4AF1-A6D5-9DB58B077964}">
      <dsp:nvSpPr>
        <dsp:cNvPr id="0" name=""/>
        <dsp:cNvSpPr/>
      </dsp:nvSpPr>
      <dsp:spPr>
        <a:xfrm>
          <a:off x="432026" y="3384387"/>
          <a:ext cx="7808810" cy="2581334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277368" numCol="1" spcCol="1270" anchor="t" anchorCtr="0">
          <a:noAutofit/>
        </a:bodyPr>
        <a:lstStyle/>
        <a:p>
          <a:pPr marL="0" lvl="0" indent="0" algn="l" defTabSz="17335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900" b="1" kern="1200" dirty="0"/>
            <a:t>このよを　いかす　じゅんび</a:t>
          </a:r>
          <a:endParaRPr lang="ko-KR" altLang="en-US" sz="3900" kern="1200" dirty="0"/>
        </a:p>
      </dsp:txBody>
      <dsp:txXfrm>
        <a:off x="511411" y="3463772"/>
        <a:ext cx="7650040" cy="2422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2019-12-20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https://news.v.daum.net/v/20150120194109206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https://news.v.daum.net/v/20150120194109206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https://news.v.daum.net/v/20150120194109206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https://news.v.daum.net/v/20150120194109206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https://news.v.daum.net/v/20150120194109206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https://news.v.daum.net/v/20150120194109206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https://news.v.daum.net/v/20150120194109206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2019-12-20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4030614"/>
            <a:ext cx="4788024" cy="1080120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しへん</a:t>
            </a:r>
            <a:r>
              <a:rPr lang="en-US" altLang="ko-KR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78:70-72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2919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51</a:t>
            </a:r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 </a:t>
            </a:r>
            <a:b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ja-JP" altLang="en-US" sz="8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てんけん</a:t>
            </a:r>
            <a:r>
              <a:rPr lang="ko-KR" altLang="en-US" sz="8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8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8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がくぎょう</a:t>
            </a:r>
            <a:r>
              <a:rPr lang="ko-KR" altLang="en-US" sz="8000" b="1" dirty="0">
                <a:ln w="18000">
                  <a:solidFill>
                    <a:srgbClr val="D60093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ko-KR" altLang="en-US" sz="8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endParaRPr lang="ko-KR" altLang="en-US" sz="8900" b="1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1026" name="Picture 2" descr="C:\Users\Administrator\Desktop\바탕화면\학원복음화\2019\12월학원복음화\51과 점검-학업\학원복음화 51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715810" cy="26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79512" y="260648"/>
            <a:ext cx="4824536" cy="987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500" b="1" spc="-2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こたえの　しっぱい</a:t>
            </a:r>
            <a:endParaRPr lang="en-US" altLang="ko-KR" sz="4500" b="1" spc="-20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icture 2" descr="C:\Users\Administrator\Desktop\학원복음화\2019\9월학원복음화\35과  1과 마가다락방\201909-1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18609"/>
            <a:ext cx="7236804" cy="51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28207" y="0"/>
            <a:ext cx="9144000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700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7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47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でんどうの　たいしつを　</a:t>
            </a:r>
            <a:br>
              <a:rPr lang="en-US" altLang="ja-JP" sz="47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7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てんけんしよう</a:t>
            </a:r>
            <a:r>
              <a:rPr lang="en-US" altLang="ko-KR" sz="47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ko-KR" altLang="en-US" sz="4700" spc="1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3" name="세로로 말린 두루마리 모양 2"/>
          <p:cNvSpPr/>
          <p:nvPr/>
        </p:nvSpPr>
        <p:spPr>
          <a:xfrm>
            <a:off x="1475656" y="1772816"/>
            <a:ext cx="6192688" cy="468052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88900"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しかし、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せいれいが　あなたがたの　うえに　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のぞまれる　とき、あなたがたは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ちからを　うけます。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そして、エルサレム、ユダヤと　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サマリヤのぜんど、および　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ちのはてにまで、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しょうにんと　なります。</a:t>
            </a:r>
            <a:endParaRPr lang="en-US" altLang="ko-KR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</a:t>
            </a:r>
            <a:r>
              <a:rPr lang="ko-KR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경기천년제목VOTF Bold" pitchFamily="18" charset="-127"/>
              </a:rPr>
              <a:t> </a:t>
            </a:r>
            <a:r>
              <a:rPr lang="en-US" altLang="ko-KR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せつ</a:t>
            </a:r>
            <a:endParaRPr lang="ko-KR" altLang="en-US" sz="27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VOTF 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0808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79512" y="260648"/>
            <a:ext cx="4392488" cy="987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500" b="1" spc="-2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いのりの　おくぎ</a:t>
            </a:r>
            <a:endParaRPr lang="en-US" altLang="ko-KR" sz="4500" b="1" spc="-20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9632"/>
            <a:ext cx="6259479" cy="65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79512" y="260648"/>
            <a:ext cx="5688632" cy="987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500" b="1" spc="-2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そのなかの　がくぎょう</a:t>
            </a:r>
            <a:endParaRPr lang="en-US" altLang="ko-KR" sz="4500" b="1" spc="-20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Picture 2" descr="C:\Users\Administrator\Desktop\학원복음화\2019\7월학원복음화\제30과 달란트의내용\7월 학원복음화 - 30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70793"/>
            <a:ext cx="7704856" cy="50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1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79512" y="260648"/>
            <a:ext cx="7361056" cy="987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000" b="1" spc="-2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ただ、ゆいいつせい、さいそうぞう</a:t>
            </a:r>
            <a:endParaRPr lang="en-US" altLang="ko-KR" sz="4000" b="1" spc="-20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Picture 2" descr="C:\Users\Administrator\Desktop\바탕화면\학원복음화\2019\12월학원복음화\51과 점검-학업\학원복음화 51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361056" cy="523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を</a:t>
            </a:r>
            <a:endParaRPr lang="ko-KR" altLang="en-US" sz="4100" dirty="0"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のこった　</a:t>
            </a:r>
            <a:endParaRPr lang="en-US" altLang="ja-JP" sz="2800" dirty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</a:t>
            </a:r>
            <a:r>
              <a:rPr lang="ko-KR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てんけん　－　がくぎょう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　すること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1061945999"/>
              </p:ext>
            </p:extLst>
          </p:nvPr>
        </p:nvGraphicFramePr>
        <p:xfrm>
          <a:off x="-1620688" y="404664"/>
          <a:ext cx="11737304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제목 1"/>
          <p:cNvSpPr>
            <a:spLocks noGrp="1"/>
          </p:cNvSpPr>
          <p:nvPr>
            <p:ph type="ctrTitle"/>
          </p:nvPr>
        </p:nvSpPr>
        <p:spPr>
          <a:xfrm>
            <a:off x="3275856" y="3212976"/>
            <a:ext cx="1656184" cy="1008112"/>
          </a:xfrm>
          <a:solidFill>
            <a:schemeClr val="bg1"/>
          </a:solidFill>
          <a:ln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ko-KR" sz="2300" b="1" dirty="0">
                <a:ln w="18000">
                  <a:solidFill>
                    <a:srgbClr val="5C2C04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237</a:t>
            </a:r>
            <a:r>
              <a:rPr lang="ja-JP" altLang="en-US" sz="2300" b="1" dirty="0">
                <a:ln w="18000">
                  <a:solidFill>
                    <a:srgbClr val="5C2C04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じだいの</a:t>
            </a:r>
            <a:br>
              <a:rPr lang="en-US" altLang="ja-JP" sz="2300" b="1" dirty="0">
                <a:ln w="18000">
                  <a:solidFill>
                    <a:srgbClr val="5C2C04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300" b="1" dirty="0">
                <a:ln w="18000">
                  <a:solidFill>
                    <a:srgbClr val="5C2C04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しゅやく</a:t>
            </a:r>
            <a:endParaRPr lang="ko-KR" altLang="en-US" sz="2300" b="1" dirty="0">
              <a:ln w="18000">
                <a:solidFill>
                  <a:srgbClr val="5C2C04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298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/>
        </p:nvGraphicFramePr>
        <p:xfrm>
          <a:off x="467544" y="404664"/>
          <a:ext cx="867645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834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700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7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47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こくいんを　</a:t>
            </a:r>
            <a:br>
              <a:rPr lang="en-US" altLang="ja-JP" sz="47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7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てんけんしよう</a:t>
            </a:r>
            <a:endParaRPr lang="ko-KR" altLang="en-US" sz="4700" spc="1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3" name="세로로 말린 두루마리 모양 2"/>
          <p:cNvSpPr/>
          <p:nvPr/>
        </p:nvSpPr>
        <p:spPr>
          <a:xfrm>
            <a:off x="1475656" y="1772816"/>
            <a:ext cx="6192688" cy="468052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88900"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そうすれば、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ひとの　すべての　かんがえに　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まさる　かみの　へいあんが、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あなたがたの　こころと　おもいを　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キリスト・イエスにあって　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まもってくれます。</a:t>
            </a:r>
            <a:endParaRPr lang="en-US" altLang="ko-KR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</a:t>
            </a:r>
            <a:r>
              <a:rPr lang="ko-KR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경기천년제목VOTF Bold" pitchFamily="18" charset="-127"/>
              </a:rPr>
              <a:t> </a:t>
            </a:r>
            <a:r>
              <a:rPr lang="en-US" altLang="ko-KR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せつ</a:t>
            </a:r>
            <a:endParaRPr lang="ko-KR" altLang="en-US" sz="27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VOTF 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latin typeface="HY산B" pitchFamily="18" charset="-127"/>
                <a:ea typeface="HY산B" pitchFamily="18" charset="-127"/>
              </a:rPr>
              <a:t>영성 훈련 </a:t>
            </a:r>
            <a:r>
              <a:rPr lang="en-US" altLang="ko-KR">
                <a:solidFill>
                  <a:schemeClr val="bg1"/>
                </a:solidFill>
                <a:latin typeface="HY산B" pitchFamily="18" charset="-127"/>
                <a:ea typeface="HY산B" pitchFamily="18" charset="-127"/>
              </a:rPr>
              <a:t>– </a:t>
            </a:r>
            <a:r>
              <a:rPr lang="ko-KR" altLang="en-US">
                <a:solidFill>
                  <a:schemeClr val="bg1"/>
                </a:solidFill>
                <a:latin typeface="HY산B" pitchFamily="18" charset="-127"/>
                <a:ea typeface="HY산B" pitchFamily="18" charset="-127"/>
              </a:rPr>
              <a:t>참된 성공</a:t>
            </a:r>
            <a:endParaRPr lang="ko-KR" altLang="en-US" dirty="0">
              <a:solidFill>
                <a:schemeClr val="bg1"/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611560" y="1880827"/>
            <a:ext cx="2808312" cy="1944216"/>
          </a:xfrm>
          <a:prstGeom prst="wedgeRoundRectCallout">
            <a:avLst>
              <a:gd name="adj1" fmla="val 67712"/>
              <a:gd name="adj2" fmla="val 271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/>
              <a:t>돈이 최고야</a:t>
            </a:r>
            <a:r>
              <a:rPr lang="en-US" altLang="ko-KR" sz="2400" b="1" dirty="0"/>
              <a:t>!!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52935"/>
            <a:ext cx="4823796" cy="3174021"/>
          </a:xfrm>
          <a:prstGeom prst="rect">
            <a:avLst/>
          </a:prstGeom>
        </p:spPr>
      </p:pic>
      <p:pic>
        <p:nvPicPr>
          <p:cNvPr id="7" name="Picture 2" descr="C:\Users\최태우\Desktop\야고보서\20130426112716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52699" cy="6886418"/>
          </a:xfrm>
          <a:prstGeom prst="rect">
            <a:avLst/>
          </a:prstGeom>
          <a:solidFill>
            <a:srgbClr val="FF00FF"/>
          </a:solidFill>
        </p:spPr>
      </p:pic>
      <p:sp>
        <p:nvSpPr>
          <p:cNvPr id="8" name="하트 7"/>
          <p:cNvSpPr/>
          <p:nvPr/>
        </p:nvSpPr>
        <p:spPr>
          <a:xfrm>
            <a:off x="3412851" y="438732"/>
            <a:ext cx="2574776" cy="1656184"/>
          </a:xfrm>
          <a:prstGeom prst="hear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9" name="구름 모양 설명선 8"/>
          <p:cNvSpPr/>
          <p:nvPr/>
        </p:nvSpPr>
        <p:spPr>
          <a:xfrm>
            <a:off x="6779715" y="1347670"/>
            <a:ext cx="2328049" cy="1755109"/>
          </a:xfrm>
          <a:prstGeom prst="cloudCallout">
            <a:avLst>
              <a:gd name="adj1" fmla="val -29098"/>
              <a:gd name="adj2" fmla="val 36599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たましい</a:t>
            </a:r>
            <a:endParaRPr lang="ko-KR" altLang="en-US" sz="2800" dirty="0">
              <a:solidFill>
                <a:srgbClr val="00B050"/>
              </a:solidFill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539552" y="2902406"/>
            <a:ext cx="2520280" cy="10816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かんがえ</a:t>
            </a:r>
            <a:r>
              <a:rPr lang="en-US" altLang="ko-K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のう</a:t>
            </a:r>
            <a:r>
              <a:rPr lang="en-US" altLang="ko-K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2" name="순서도: 천공 테이프 11"/>
          <p:cNvSpPr/>
          <p:nvPr/>
        </p:nvSpPr>
        <p:spPr>
          <a:xfrm>
            <a:off x="3851920" y="3062900"/>
            <a:ext cx="1763826" cy="137303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からだ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473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79512" y="260648"/>
            <a:ext cx="3816424" cy="987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000" b="1" spc="-2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えいえんの　くに</a:t>
            </a:r>
            <a:endParaRPr lang="en-US" altLang="ko-KR" sz="4000" b="1" spc="-20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Picture 2" descr="C:\Users\Administrator\Desktop\바탕화면\학원복음화\2019\12월학원복음화\49과 점검-기도\학원복음화 49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82334"/>
            <a:ext cx="7488832" cy="53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1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700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7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7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いのりの　こたえの　ねが　</a:t>
            </a:r>
            <a:br>
              <a:rPr lang="en-US" altLang="ja-JP" sz="47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7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おりているか　てんけんしよう</a:t>
            </a:r>
            <a:endParaRPr lang="ko-KR" altLang="en-US" sz="4700" spc="1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3" name="세로로 말린 두루마리 모양 2"/>
          <p:cNvSpPr/>
          <p:nvPr/>
        </p:nvSpPr>
        <p:spPr>
          <a:xfrm>
            <a:off x="1475656" y="1916832"/>
            <a:ext cx="6192688" cy="453650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88900"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イエスは　くるしみを　うけた　のち、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よんじゅうにちの　あいだ、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かれらに　あらわれて、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かみのくにの　ことを　かたり、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かずおおくの　たしかな　しょうこを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もって、ごじぶんが　いきている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　しとたちに　しめされた。</a:t>
            </a:r>
            <a:r>
              <a:rPr lang="ko-KR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경기천년제목VOTF Bold" pitchFamily="18" charset="-127"/>
              </a:rPr>
              <a:t> </a:t>
            </a:r>
            <a:endParaRPr lang="en-US" altLang="ko-KR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</a:t>
            </a:r>
            <a:r>
              <a:rPr lang="ko-KR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경기천년제목VOTF Bold" pitchFamily="18" charset="-127"/>
              </a:rPr>
              <a:t> </a:t>
            </a:r>
            <a:r>
              <a:rPr lang="en-US" altLang="ko-KR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せつ</a:t>
            </a:r>
            <a:endParaRPr lang="ko-KR" altLang="en-US" sz="27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VOTF 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486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79512" y="260648"/>
            <a:ext cx="5112568" cy="987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500" b="1" spc="-2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たいけん、けいけん</a:t>
            </a:r>
            <a:endParaRPr lang="en-US" altLang="ko-KR" sz="4500" b="1" spc="-20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4320480" cy="455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\\psf\Home\Desktop\111\영접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40" y="3284984"/>
            <a:ext cx="1982379" cy="355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타원 6"/>
          <p:cNvSpPr/>
          <p:nvPr/>
        </p:nvSpPr>
        <p:spPr>
          <a:xfrm>
            <a:off x="6564683" y="4237930"/>
            <a:ext cx="216024" cy="204532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940152" y="3908148"/>
            <a:ext cx="382688" cy="432048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2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79512" y="260648"/>
            <a:ext cx="3096344" cy="9878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4500" b="1" spc="-2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しゅうかん</a:t>
            </a:r>
            <a:endParaRPr lang="en-US" altLang="ko-KR" sz="4500" b="1" spc="-20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93" y="2660600"/>
            <a:ext cx="1675758" cy="167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33" y="4336358"/>
            <a:ext cx="1760197" cy="176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35" y="1922136"/>
            <a:ext cx="1681657" cy="168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1493"/>
            <a:ext cx="1704505" cy="170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0" y="4635657"/>
            <a:ext cx="1727933" cy="172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33" y="2762965"/>
            <a:ext cx="4087017" cy="398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99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11967</TotalTime>
  <Words>479</Words>
  <Application>Microsoft Office PowerPoint</Application>
  <PresentationFormat>画面に合わせる (4:3)</PresentationFormat>
  <Paragraphs>86</Paragraphs>
  <Slides>15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HY강M</vt:lpstr>
      <vt:lpstr>HY산B</vt:lpstr>
      <vt:lpstr>HY울릉도B</vt:lpstr>
      <vt:lpstr>맑은 고딕</vt:lpstr>
      <vt:lpstr>ＭＳ Ｐゴシック</vt:lpstr>
      <vt:lpstr>Arial</vt:lpstr>
      <vt:lpstr>Office 테마</vt:lpstr>
      <vt:lpstr>          51        てんけん – がくぎょう  </vt:lpstr>
      <vt:lpstr>237じだいの しゅやく</vt:lpstr>
      <vt:lpstr>PowerPoint プレゼンテーション</vt:lpstr>
      <vt:lpstr> 1. みことばの　こくいんを　 　　てんけんしよう</vt:lpstr>
      <vt:lpstr>PowerPoint プレゼンテーション</vt:lpstr>
      <vt:lpstr>PowerPoint プレゼンテーション</vt:lpstr>
      <vt:lpstr> 2. いのりの　こたえの　ねが　 　　おりているか　てんけんしよう</vt:lpstr>
      <vt:lpstr>PowerPoint プレゼンテーション</vt:lpstr>
      <vt:lpstr>PowerPoint プレゼンテーション</vt:lpstr>
      <vt:lpstr>PowerPoint プレゼンテーション</vt:lpstr>
      <vt:lpstr> 3. でんどうの　たいしつを　 　　てんけんしよう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ちかこ sasaki</cp:lastModifiedBy>
  <cp:revision>393</cp:revision>
  <dcterms:created xsi:type="dcterms:W3CDTF">2019-04-04T19:07:56Z</dcterms:created>
  <dcterms:modified xsi:type="dcterms:W3CDTF">2019-12-19T23:11:30Z</dcterms:modified>
</cp:coreProperties>
</file>