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2" r:id="rId2"/>
    <p:sldId id="463" r:id="rId3"/>
    <p:sldId id="464" r:id="rId4"/>
    <p:sldId id="274" r:id="rId5"/>
    <p:sldId id="442" r:id="rId6"/>
    <p:sldId id="452" r:id="rId7"/>
    <p:sldId id="453" r:id="rId8"/>
    <p:sldId id="392" r:id="rId9"/>
    <p:sldId id="456" r:id="rId10"/>
    <p:sldId id="458" r:id="rId11"/>
    <p:sldId id="459" r:id="rId12"/>
    <p:sldId id="457" r:id="rId13"/>
    <p:sldId id="460" r:id="rId14"/>
    <p:sldId id="461" r:id="rId15"/>
    <p:sldId id="462" r:id="rId16"/>
    <p:sldId id="428" r:id="rId17"/>
    <p:sldId id="447" r:id="rId18"/>
    <p:sldId id="454" r:id="rId19"/>
    <p:sldId id="455" r:id="rId20"/>
    <p:sldId id="416" r:id="rId2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100"/>
    <a:srgbClr val="C4BF00"/>
    <a:srgbClr val="CC9900"/>
    <a:srgbClr val="605E00"/>
    <a:srgbClr val="747100"/>
    <a:srgbClr val="CCC700"/>
    <a:srgbClr val="9A9600"/>
    <a:srgbClr val="DAD500"/>
    <a:srgbClr val="EEE800"/>
    <a:srgbClr val="F8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36" autoAdjust="0"/>
    <p:restoredTop sz="96043" autoAdjust="0"/>
  </p:normalViewPr>
  <p:slideViewPr>
    <p:cSldViewPr>
      <p:cViewPr varScale="1">
        <p:scale>
          <a:sx n="99" d="100"/>
          <a:sy n="99" d="100"/>
        </p:scale>
        <p:origin x="7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9263A0-83A1-4F64-9ED9-00793C0B5E97}" type="doc">
      <dgm:prSet loTypeId="urn:microsoft.com/office/officeart/2005/8/layout/chart3" loCatId="cycle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AEB7ED5D-3A7C-42DF-A15C-29049142D567}">
      <dgm:prSet/>
      <dgm:spPr/>
      <dgm:t>
        <a:bodyPr/>
        <a:lstStyle/>
        <a:p>
          <a:pPr rtl="0" latinLnBrk="1"/>
          <a:r>
            <a:rPr lang="en-US" b="1" dirty="0"/>
            <a:t>24</a:t>
          </a:r>
          <a:r>
            <a:rPr lang="ja-JP" altLang="en-US" b="1" dirty="0"/>
            <a:t>じ　</a:t>
          </a:r>
          <a:endParaRPr lang="en-US" altLang="ja-JP" b="1" dirty="0"/>
        </a:p>
        <a:p>
          <a:pPr rtl="0" latinLnBrk="1"/>
          <a:r>
            <a:rPr lang="ja-JP" altLang="en-US" b="1" dirty="0"/>
            <a:t>でんどうでし</a:t>
          </a:r>
          <a:endParaRPr lang="ko-KR" dirty="0"/>
        </a:p>
      </dgm:t>
    </dgm:pt>
    <dgm:pt modelId="{853D315F-F348-4BCE-9927-2D08AF429AE1}" type="parTrans" cxnId="{9EBC002D-144A-4A6C-9431-218C9E30353A}">
      <dgm:prSet/>
      <dgm:spPr/>
      <dgm:t>
        <a:bodyPr/>
        <a:lstStyle/>
        <a:p>
          <a:pPr latinLnBrk="1"/>
          <a:endParaRPr lang="ko-KR" altLang="en-US"/>
        </a:p>
      </dgm:t>
    </dgm:pt>
    <dgm:pt modelId="{0651C434-9CC3-47F3-B39C-81F2FC711B8D}" type="sibTrans" cxnId="{9EBC002D-144A-4A6C-9431-218C9E30353A}">
      <dgm:prSet/>
      <dgm:spPr/>
      <dgm:t>
        <a:bodyPr/>
        <a:lstStyle/>
        <a:p>
          <a:pPr latinLnBrk="1"/>
          <a:endParaRPr lang="ko-KR" altLang="en-US"/>
        </a:p>
      </dgm:t>
    </dgm:pt>
    <dgm:pt modelId="{820DCC0F-0B7B-4326-BAA0-2792D452B373}">
      <dgm:prSet/>
      <dgm:spPr/>
      <dgm:t>
        <a:bodyPr/>
        <a:lstStyle/>
        <a:p>
          <a:pPr rtl="0" latinLnBrk="1"/>
          <a:r>
            <a:rPr lang="ja-JP" altLang="en-US" b="1" dirty="0"/>
            <a:t>さいこう　</a:t>
          </a:r>
          <a:endParaRPr lang="en-US" altLang="ja-JP" b="1" dirty="0"/>
        </a:p>
        <a:p>
          <a:pPr rtl="0" latinLnBrk="1"/>
          <a:r>
            <a:rPr lang="ja-JP" altLang="en-US" b="1" dirty="0"/>
            <a:t>すいじゅんの　</a:t>
          </a:r>
          <a:endParaRPr lang="en-US" altLang="ja-JP" b="1" dirty="0"/>
        </a:p>
        <a:p>
          <a:pPr rtl="0" latinLnBrk="1"/>
          <a:r>
            <a:rPr lang="ja-JP" altLang="en-US" b="1" dirty="0"/>
            <a:t>せんもんか　でし</a:t>
          </a:r>
          <a:endParaRPr lang="ko-KR" dirty="0"/>
        </a:p>
      </dgm:t>
    </dgm:pt>
    <dgm:pt modelId="{C4A4DE09-9BE3-423C-88E7-E452659E51F0}" type="parTrans" cxnId="{B79F5F9A-7664-490D-B318-F61575C8F128}">
      <dgm:prSet/>
      <dgm:spPr/>
      <dgm:t>
        <a:bodyPr/>
        <a:lstStyle/>
        <a:p>
          <a:pPr latinLnBrk="1"/>
          <a:endParaRPr lang="ko-KR" altLang="en-US"/>
        </a:p>
      </dgm:t>
    </dgm:pt>
    <dgm:pt modelId="{D208EA0C-C3DC-48A6-B2F4-E6D0E23279AA}" type="sibTrans" cxnId="{B79F5F9A-7664-490D-B318-F61575C8F128}">
      <dgm:prSet/>
      <dgm:spPr/>
      <dgm:t>
        <a:bodyPr/>
        <a:lstStyle/>
        <a:p>
          <a:pPr latinLnBrk="1"/>
          <a:endParaRPr lang="ko-KR" altLang="en-US"/>
        </a:p>
      </dgm:t>
    </dgm:pt>
    <dgm:pt modelId="{AA76A9C3-3A83-4EA7-830D-A935E21CBDF8}">
      <dgm:prSet custT="1"/>
      <dgm:spPr/>
      <dgm:t>
        <a:bodyPr/>
        <a:lstStyle/>
        <a:p>
          <a:pPr rtl="0" latinLnBrk="1"/>
          <a:r>
            <a:rPr lang="ja-JP" altLang="en-US" sz="2300" b="1" dirty="0"/>
            <a:t>でんどう　</a:t>
          </a:r>
          <a:endParaRPr lang="en-US" altLang="ja-JP" sz="2300" b="1" dirty="0"/>
        </a:p>
        <a:p>
          <a:pPr rtl="0" latinLnBrk="1"/>
          <a:r>
            <a:rPr lang="ja-JP" altLang="en-US" sz="2300" b="1" dirty="0"/>
            <a:t>モデル　でし</a:t>
          </a:r>
          <a:endParaRPr lang="ko-KR" altLang="en-US" sz="2300" dirty="0"/>
        </a:p>
      </dgm:t>
    </dgm:pt>
    <dgm:pt modelId="{DDA9CE0F-F220-45E4-9E8D-200B9EE1D5F7}" type="parTrans" cxnId="{FAD28684-2628-4B43-BA53-82F124770B6D}">
      <dgm:prSet/>
      <dgm:spPr/>
      <dgm:t>
        <a:bodyPr/>
        <a:lstStyle/>
        <a:p>
          <a:pPr latinLnBrk="1"/>
          <a:endParaRPr lang="ko-KR" altLang="en-US"/>
        </a:p>
      </dgm:t>
    </dgm:pt>
    <dgm:pt modelId="{F4C0CF5E-0C18-458C-B0CC-04F628ED93C2}" type="sibTrans" cxnId="{FAD28684-2628-4B43-BA53-82F124770B6D}">
      <dgm:prSet/>
      <dgm:spPr/>
      <dgm:t>
        <a:bodyPr/>
        <a:lstStyle/>
        <a:p>
          <a:pPr latinLnBrk="1"/>
          <a:endParaRPr lang="ko-KR" altLang="en-US"/>
        </a:p>
      </dgm:t>
    </dgm:pt>
    <dgm:pt modelId="{BA8FEBB5-1D16-4E1F-AA6F-85AE1D3D2C76}">
      <dgm:prSet/>
      <dgm:spPr/>
      <dgm:t>
        <a:bodyPr/>
        <a:lstStyle/>
        <a:p>
          <a:pPr rtl="0" latinLnBrk="1"/>
          <a:r>
            <a:rPr lang="ja-JP" altLang="en-US" b="1" dirty="0"/>
            <a:t>いやし　でし</a:t>
          </a:r>
          <a:endParaRPr lang="ko-KR" dirty="0"/>
        </a:p>
      </dgm:t>
    </dgm:pt>
    <dgm:pt modelId="{3AD0843C-9D4D-47A7-8919-98539C2CF16C}" type="parTrans" cxnId="{D2C1E289-2AA1-478B-BBD4-E708AC01352F}">
      <dgm:prSet/>
      <dgm:spPr/>
      <dgm:t>
        <a:bodyPr/>
        <a:lstStyle/>
        <a:p>
          <a:pPr latinLnBrk="1"/>
          <a:endParaRPr lang="ko-KR" altLang="en-US"/>
        </a:p>
      </dgm:t>
    </dgm:pt>
    <dgm:pt modelId="{CFDC0BC4-20C9-461F-BBC1-03FF0CC05D00}" type="sibTrans" cxnId="{D2C1E289-2AA1-478B-BBD4-E708AC01352F}">
      <dgm:prSet/>
      <dgm:spPr/>
      <dgm:t>
        <a:bodyPr/>
        <a:lstStyle/>
        <a:p>
          <a:pPr latinLnBrk="1"/>
          <a:endParaRPr lang="ko-KR" altLang="en-US"/>
        </a:p>
      </dgm:t>
    </dgm:pt>
    <dgm:pt modelId="{F80BBBBD-F8FC-485E-8761-4EAD64205003}">
      <dgm:prSet/>
      <dgm:spPr/>
      <dgm:t>
        <a:bodyPr/>
        <a:lstStyle/>
        <a:p>
          <a:pPr rtl="0" latinLnBrk="1"/>
          <a:r>
            <a:rPr lang="ja-JP" altLang="en-US" b="1" dirty="0"/>
            <a:t>サミット　でし</a:t>
          </a:r>
          <a:endParaRPr lang="ko-KR" dirty="0"/>
        </a:p>
      </dgm:t>
    </dgm:pt>
    <dgm:pt modelId="{0FBEAD37-B0E7-4E0B-8995-9CA3A8C384CA}" type="parTrans" cxnId="{39ABB9AA-B962-4718-BE6E-0756FB7EA7B6}">
      <dgm:prSet/>
      <dgm:spPr/>
      <dgm:t>
        <a:bodyPr/>
        <a:lstStyle/>
        <a:p>
          <a:pPr latinLnBrk="1"/>
          <a:endParaRPr lang="ko-KR" altLang="en-US"/>
        </a:p>
      </dgm:t>
    </dgm:pt>
    <dgm:pt modelId="{30B85D89-0C46-443C-B9A9-CB1311EE3F50}" type="sibTrans" cxnId="{39ABB9AA-B962-4718-BE6E-0756FB7EA7B6}">
      <dgm:prSet/>
      <dgm:spPr/>
      <dgm:t>
        <a:bodyPr/>
        <a:lstStyle/>
        <a:p>
          <a:pPr latinLnBrk="1"/>
          <a:endParaRPr lang="ko-KR" altLang="en-US"/>
        </a:p>
      </dgm:t>
    </dgm:pt>
    <dgm:pt modelId="{C075CBB9-63F6-40AE-B131-B558178E8C74}" type="pres">
      <dgm:prSet presAssocID="{279263A0-83A1-4F64-9ED9-00793C0B5E97}" presName="compositeShape" presStyleCnt="0">
        <dgm:presLayoutVars>
          <dgm:chMax val="7"/>
          <dgm:dir/>
          <dgm:resizeHandles val="exact"/>
        </dgm:presLayoutVars>
      </dgm:prSet>
      <dgm:spPr/>
    </dgm:pt>
    <dgm:pt modelId="{314F8926-6FB5-4DFE-9E59-CC3E7E0AA7AE}" type="pres">
      <dgm:prSet presAssocID="{279263A0-83A1-4F64-9ED9-00793C0B5E97}" presName="wedge1" presStyleLbl="node1" presStyleIdx="0" presStyleCnt="5" custLinFactNeighborX="1093" custLinFactNeighborY="857"/>
      <dgm:spPr/>
    </dgm:pt>
    <dgm:pt modelId="{93599A61-9E9F-44C4-BFB5-35701899F51C}" type="pres">
      <dgm:prSet presAssocID="{279263A0-83A1-4F64-9ED9-00793C0B5E97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7E315909-EE7C-449B-B187-DBC7B54D66B1}" type="pres">
      <dgm:prSet presAssocID="{279263A0-83A1-4F64-9ED9-00793C0B5E97}" presName="wedge2" presStyleLbl="node1" presStyleIdx="1" presStyleCnt="5"/>
      <dgm:spPr/>
    </dgm:pt>
    <dgm:pt modelId="{EFD711E8-5386-4581-B64F-401DFD2E30A4}" type="pres">
      <dgm:prSet presAssocID="{279263A0-83A1-4F64-9ED9-00793C0B5E97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846CF956-A9C1-4DF8-B187-E9E59AA91ED9}" type="pres">
      <dgm:prSet presAssocID="{279263A0-83A1-4F64-9ED9-00793C0B5E97}" presName="wedge3" presStyleLbl="node1" presStyleIdx="2" presStyleCnt="5"/>
      <dgm:spPr/>
    </dgm:pt>
    <dgm:pt modelId="{EEE8FF68-F951-4C32-9F16-946AC4AD1833}" type="pres">
      <dgm:prSet presAssocID="{279263A0-83A1-4F64-9ED9-00793C0B5E97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AF91C907-06A4-4260-AD28-B5EC85840954}" type="pres">
      <dgm:prSet presAssocID="{279263A0-83A1-4F64-9ED9-00793C0B5E97}" presName="wedge4" presStyleLbl="node1" presStyleIdx="3" presStyleCnt="5"/>
      <dgm:spPr/>
    </dgm:pt>
    <dgm:pt modelId="{CB9FBE05-6228-45CE-8ABB-76065E206B56}" type="pres">
      <dgm:prSet presAssocID="{279263A0-83A1-4F64-9ED9-00793C0B5E97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C985D39-C821-4D6D-ABAE-EB65F38CEB33}" type="pres">
      <dgm:prSet presAssocID="{279263A0-83A1-4F64-9ED9-00793C0B5E97}" presName="wedge5" presStyleLbl="node1" presStyleIdx="4" presStyleCnt="5"/>
      <dgm:spPr/>
    </dgm:pt>
    <dgm:pt modelId="{684B7FD7-CDC1-4128-8437-6A7E83E708C6}" type="pres">
      <dgm:prSet presAssocID="{279263A0-83A1-4F64-9ED9-00793C0B5E97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E435FA1D-68FF-4C56-9534-A4ADCAE35D24}" type="presOf" srcId="{820DCC0F-0B7B-4326-BAA0-2792D452B373}" destId="{EFD711E8-5386-4581-B64F-401DFD2E30A4}" srcOrd="1" destOrd="0" presId="urn:microsoft.com/office/officeart/2005/8/layout/chart3"/>
    <dgm:cxn modelId="{95E40525-3708-4229-96F5-1EFB7A9ABCF5}" type="presOf" srcId="{AEB7ED5D-3A7C-42DF-A15C-29049142D567}" destId="{93599A61-9E9F-44C4-BFB5-35701899F51C}" srcOrd="1" destOrd="0" presId="urn:microsoft.com/office/officeart/2005/8/layout/chart3"/>
    <dgm:cxn modelId="{9EBC002D-144A-4A6C-9431-218C9E30353A}" srcId="{279263A0-83A1-4F64-9ED9-00793C0B5E97}" destId="{AEB7ED5D-3A7C-42DF-A15C-29049142D567}" srcOrd="0" destOrd="0" parTransId="{853D315F-F348-4BCE-9927-2D08AF429AE1}" sibTransId="{0651C434-9CC3-47F3-B39C-81F2FC711B8D}"/>
    <dgm:cxn modelId="{3F3C5363-24E0-4195-8196-4F60300854D0}" type="presOf" srcId="{F80BBBBD-F8FC-485E-8761-4EAD64205003}" destId="{6C985D39-C821-4D6D-ABAE-EB65F38CEB33}" srcOrd="0" destOrd="0" presId="urn:microsoft.com/office/officeart/2005/8/layout/chart3"/>
    <dgm:cxn modelId="{6DB2DC72-21A9-4683-A33A-CF40D1CE0BA3}" type="presOf" srcId="{BA8FEBB5-1D16-4E1F-AA6F-85AE1D3D2C76}" destId="{CB9FBE05-6228-45CE-8ABB-76065E206B56}" srcOrd="1" destOrd="0" presId="urn:microsoft.com/office/officeart/2005/8/layout/chart3"/>
    <dgm:cxn modelId="{235BAC75-2D04-44D6-9FD1-39533DA6DACB}" type="presOf" srcId="{820DCC0F-0B7B-4326-BAA0-2792D452B373}" destId="{7E315909-EE7C-449B-B187-DBC7B54D66B1}" srcOrd="0" destOrd="0" presId="urn:microsoft.com/office/officeart/2005/8/layout/chart3"/>
    <dgm:cxn modelId="{AE5AD580-0BB9-49F2-A6CA-46ADD8CCD829}" type="presOf" srcId="{AA76A9C3-3A83-4EA7-830D-A935E21CBDF8}" destId="{EEE8FF68-F951-4C32-9F16-946AC4AD1833}" srcOrd="1" destOrd="0" presId="urn:microsoft.com/office/officeart/2005/8/layout/chart3"/>
    <dgm:cxn modelId="{74D6F583-1796-4373-B6DB-1EA599AE72DC}" type="presOf" srcId="{279263A0-83A1-4F64-9ED9-00793C0B5E97}" destId="{C075CBB9-63F6-40AE-B131-B558178E8C74}" srcOrd="0" destOrd="0" presId="urn:microsoft.com/office/officeart/2005/8/layout/chart3"/>
    <dgm:cxn modelId="{FAD28684-2628-4B43-BA53-82F124770B6D}" srcId="{279263A0-83A1-4F64-9ED9-00793C0B5E97}" destId="{AA76A9C3-3A83-4EA7-830D-A935E21CBDF8}" srcOrd="2" destOrd="0" parTransId="{DDA9CE0F-F220-45E4-9E8D-200B9EE1D5F7}" sibTransId="{F4C0CF5E-0C18-458C-B0CC-04F628ED93C2}"/>
    <dgm:cxn modelId="{C4633689-A163-45BE-A6B5-70373E1DA0CA}" type="presOf" srcId="{BA8FEBB5-1D16-4E1F-AA6F-85AE1D3D2C76}" destId="{AF91C907-06A4-4260-AD28-B5EC85840954}" srcOrd="0" destOrd="0" presId="urn:microsoft.com/office/officeart/2005/8/layout/chart3"/>
    <dgm:cxn modelId="{D2C1E289-2AA1-478B-BBD4-E708AC01352F}" srcId="{279263A0-83A1-4F64-9ED9-00793C0B5E97}" destId="{BA8FEBB5-1D16-4E1F-AA6F-85AE1D3D2C76}" srcOrd="3" destOrd="0" parTransId="{3AD0843C-9D4D-47A7-8919-98539C2CF16C}" sibTransId="{CFDC0BC4-20C9-461F-BBC1-03FF0CC05D00}"/>
    <dgm:cxn modelId="{B79F5F9A-7664-490D-B318-F61575C8F128}" srcId="{279263A0-83A1-4F64-9ED9-00793C0B5E97}" destId="{820DCC0F-0B7B-4326-BAA0-2792D452B373}" srcOrd="1" destOrd="0" parTransId="{C4A4DE09-9BE3-423C-88E7-E452659E51F0}" sibTransId="{D208EA0C-C3DC-48A6-B2F4-E6D0E23279AA}"/>
    <dgm:cxn modelId="{39ABB9AA-B962-4718-BE6E-0756FB7EA7B6}" srcId="{279263A0-83A1-4F64-9ED9-00793C0B5E97}" destId="{F80BBBBD-F8FC-485E-8761-4EAD64205003}" srcOrd="4" destOrd="0" parTransId="{0FBEAD37-B0E7-4E0B-8995-9CA3A8C384CA}" sibTransId="{30B85D89-0C46-443C-B9A9-CB1311EE3F50}"/>
    <dgm:cxn modelId="{63021DDF-C112-42E0-B0BF-9D9ADD1A0D70}" type="presOf" srcId="{AEB7ED5D-3A7C-42DF-A15C-29049142D567}" destId="{314F8926-6FB5-4DFE-9E59-CC3E7E0AA7AE}" srcOrd="0" destOrd="0" presId="urn:microsoft.com/office/officeart/2005/8/layout/chart3"/>
    <dgm:cxn modelId="{655FEBE4-4FB8-4BCD-B62F-689684B955F6}" type="presOf" srcId="{AA76A9C3-3A83-4EA7-830D-A935E21CBDF8}" destId="{846CF956-A9C1-4DF8-B187-E9E59AA91ED9}" srcOrd="0" destOrd="0" presId="urn:microsoft.com/office/officeart/2005/8/layout/chart3"/>
    <dgm:cxn modelId="{A558E9F5-CEB9-467D-AB70-A2841400BBD3}" type="presOf" srcId="{F80BBBBD-F8FC-485E-8761-4EAD64205003}" destId="{684B7FD7-CDC1-4128-8437-6A7E83E708C6}" srcOrd="1" destOrd="0" presId="urn:microsoft.com/office/officeart/2005/8/layout/chart3"/>
    <dgm:cxn modelId="{83BA8146-9020-4E8F-827F-50B1E2630840}" type="presParOf" srcId="{C075CBB9-63F6-40AE-B131-B558178E8C74}" destId="{314F8926-6FB5-4DFE-9E59-CC3E7E0AA7AE}" srcOrd="0" destOrd="0" presId="urn:microsoft.com/office/officeart/2005/8/layout/chart3"/>
    <dgm:cxn modelId="{8D473106-80B8-4B1C-B644-4F3949BB9B49}" type="presParOf" srcId="{C075CBB9-63F6-40AE-B131-B558178E8C74}" destId="{93599A61-9E9F-44C4-BFB5-35701899F51C}" srcOrd="1" destOrd="0" presId="urn:microsoft.com/office/officeart/2005/8/layout/chart3"/>
    <dgm:cxn modelId="{3E9C86FC-19CB-484C-B746-D3BF26BF1741}" type="presParOf" srcId="{C075CBB9-63F6-40AE-B131-B558178E8C74}" destId="{7E315909-EE7C-449B-B187-DBC7B54D66B1}" srcOrd="2" destOrd="0" presId="urn:microsoft.com/office/officeart/2005/8/layout/chart3"/>
    <dgm:cxn modelId="{D742E900-5165-409C-9C70-FC0DE57BFF31}" type="presParOf" srcId="{C075CBB9-63F6-40AE-B131-B558178E8C74}" destId="{EFD711E8-5386-4581-B64F-401DFD2E30A4}" srcOrd="3" destOrd="0" presId="urn:microsoft.com/office/officeart/2005/8/layout/chart3"/>
    <dgm:cxn modelId="{0613D36A-0556-4806-BD79-0E6E3262E3C8}" type="presParOf" srcId="{C075CBB9-63F6-40AE-B131-B558178E8C74}" destId="{846CF956-A9C1-4DF8-B187-E9E59AA91ED9}" srcOrd="4" destOrd="0" presId="urn:microsoft.com/office/officeart/2005/8/layout/chart3"/>
    <dgm:cxn modelId="{50B677A3-E716-4935-B521-B5A1B6277328}" type="presParOf" srcId="{C075CBB9-63F6-40AE-B131-B558178E8C74}" destId="{EEE8FF68-F951-4C32-9F16-946AC4AD1833}" srcOrd="5" destOrd="0" presId="urn:microsoft.com/office/officeart/2005/8/layout/chart3"/>
    <dgm:cxn modelId="{D38C098C-702C-4F9E-9B58-6734B1387955}" type="presParOf" srcId="{C075CBB9-63F6-40AE-B131-B558178E8C74}" destId="{AF91C907-06A4-4260-AD28-B5EC85840954}" srcOrd="6" destOrd="0" presId="urn:microsoft.com/office/officeart/2005/8/layout/chart3"/>
    <dgm:cxn modelId="{24D30037-AC38-42D5-B66F-FCBF7438B8B2}" type="presParOf" srcId="{C075CBB9-63F6-40AE-B131-B558178E8C74}" destId="{CB9FBE05-6228-45CE-8ABB-76065E206B56}" srcOrd="7" destOrd="0" presId="urn:microsoft.com/office/officeart/2005/8/layout/chart3"/>
    <dgm:cxn modelId="{56B3E7AF-C826-4E6F-86E2-5654585D82F5}" type="presParOf" srcId="{C075CBB9-63F6-40AE-B131-B558178E8C74}" destId="{6C985D39-C821-4D6D-ABAE-EB65F38CEB33}" srcOrd="8" destOrd="0" presId="urn:microsoft.com/office/officeart/2005/8/layout/chart3"/>
    <dgm:cxn modelId="{C970C4FF-BDB1-4C25-96F1-125584537153}" type="presParOf" srcId="{C075CBB9-63F6-40AE-B131-B558178E8C74}" destId="{684B7FD7-CDC1-4128-8437-6A7E83E708C6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F35E4D-D3BD-4370-9B9F-13164F7A0C8E}" type="doc">
      <dgm:prSet loTypeId="urn:microsoft.com/office/officeart/2005/8/layout/target2" loCatId="relationship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5B476CA8-5B41-4FE7-81C7-F6499F4211EE}">
      <dgm:prSet custT="1"/>
      <dgm:spPr/>
      <dgm:t>
        <a:bodyPr/>
        <a:lstStyle/>
        <a:p>
          <a:pPr rtl="0" latinLnBrk="1"/>
          <a:r>
            <a:rPr lang="ja-JP" altLang="en-US" sz="3900" b="1" dirty="0"/>
            <a:t>モデル</a:t>
          </a:r>
          <a:r>
            <a:rPr lang="en-US" sz="3900" b="1" dirty="0"/>
            <a:t>(</a:t>
          </a:r>
          <a:r>
            <a:rPr lang="ja-JP" altLang="en-US" sz="3900" b="1" dirty="0"/>
            <a:t>せいり</a:t>
          </a:r>
          <a:r>
            <a:rPr lang="en-US" sz="3900" b="1" dirty="0"/>
            <a:t>)</a:t>
          </a:r>
          <a:endParaRPr lang="ko-KR" sz="3900" dirty="0"/>
        </a:p>
      </dgm:t>
    </dgm:pt>
    <dgm:pt modelId="{BD1B975A-E17C-432F-B53E-10F98443BB2D}" type="parTrans" cxnId="{BE649397-2EF7-40A4-BE4F-78C06DD3E8E5}">
      <dgm:prSet/>
      <dgm:spPr/>
      <dgm:t>
        <a:bodyPr/>
        <a:lstStyle/>
        <a:p>
          <a:pPr latinLnBrk="1"/>
          <a:endParaRPr lang="ko-KR" altLang="en-US"/>
        </a:p>
      </dgm:t>
    </dgm:pt>
    <dgm:pt modelId="{986AF3F1-BF41-40CD-AA61-78CDFD784A72}" type="sibTrans" cxnId="{BE649397-2EF7-40A4-BE4F-78C06DD3E8E5}">
      <dgm:prSet/>
      <dgm:spPr/>
      <dgm:t>
        <a:bodyPr/>
        <a:lstStyle/>
        <a:p>
          <a:pPr latinLnBrk="1"/>
          <a:endParaRPr lang="ko-KR" altLang="en-US"/>
        </a:p>
      </dgm:t>
    </dgm:pt>
    <dgm:pt modelId="{6E57CB78-4EEA-44BE-9D71-21863FF89FD2}">
      <dgm:prSet custT="1"/>
      <dgm:spPr/>
      <dgm:t>
        <a:bodyPr/>
        <a:lstStyle/>
        <a:p>
          <a:pPr rtl="0" latinLnBrk="1">
            <a:lnSpc>
              <a:spcPct val="50000"/>
            </a:lnSpc>
          </a:pPr>
          <a:r>
            <a:rPr lang="ja-JP" altLang="en-US" sz="3900" b="1" dirty="0"/>
            <a:t>せんもんか　でし</a:t>
          </a:r>
          <a:endParaRPr lang="en-US" altLang="ja-JP" sz="3900" b="1" dirty="0"/>
        </a:p>
        <a:p>
          <a:pPr rtl="0" latinLnBrk="1">
            <a:lnSpc>
              <a:spcPct val="50000"/>
            </a:lnSpc>
          </a:pPr>
          <a:r>
            <a:rPr lang="en-US" sz="3900" b="1" dirty="0"/>
            <a:t>(</a:t>
          </a:r>
          <a:r>
            <a:rPr lang="ja-JP" altLang="en-US" sz="3900" b="1" dirty="0"/>
            <a:t>ふくいんの　しょうにん</a:t>
          </a:r>
          <a:r>
            <a:rPr lang="en-US" sz="3900" b="1" dirty="0"/>
            <a:t>)</a:t>
          </a:r>
          <a:endParaRPr lang="ko-KR" sz="3900" dirty="0"/>
        </a:p>
      </dgm:t>
    </dgm:pt>
    <dgm:pt modelId="{5A9E23F1-541D-4CA4-831C-84CBFFFC6EE4}" type="parTrans" cxnId="{57A9423D-E4AE-4E11-8529-5CDE9FA34D8A}">
      <dgm:prSet/>
      <dgm:spPr/>
      <dgm:t>
        <a:bodyPr/>
        <a:lstStyle/>
        <a:p>
          <a:pPr latinLnBrk="1"/>
          <a:endParaRPr lang="ko-KR" altLang="en-US"/>
        </a:p>
      </dgm:t>
    </dgm:pt>
    <dgm:pt modelId="{F3541698-DD6C-4CE9-A830-B70DC8FA13E5}" type="sibTrans" cxnId="{57A9423D-E4AE-4E11-8529-5CDE9FA34D8A}">
      <dgm:prSet/>
      <dgm:spPr/>
      <dgm:t>
        <a:bodyPr/>
        <a:lstStyle/>
        <a:p>
          <a:pPr latinLnBrk="1"/>
          <a:endParaRPr lang="ko-KR" altLang="en-US"/>
        </a:p>
      </dgm:t>
    </dgm:pt>
    <dgm:pt modelId="{7BF0B8E3-43C3-44E7-8FF9-B6E99DD6277F}">
      <dgm:prSet custT="1"/>
      <dgm:spPr/>
      <dgm:t>
        <a:bodyPr/>
        <a:lstStyle/>
        <a:p>
          <a:pPr rtl="0" latinLnBrk="1"/>
          <a:r>
            <a:rPr lang="ja-JP" altLang="en-US" sz="3900" b="1" dirty="0"/>
            <a:t>このよを　いかす　じゅんび</a:t>
          </a:r>
          <a:endParaRPr lang="ko-KR" altLang="en-US" sz="3900" dirty="0"/>
        </a:p>
      </dgm:t>
    </dgm:pt>
    <dgm:pt modelId="{9115F086-4D50-4628-83AF-A46EB13FB555}" type="parTrans" cxnId="{DBBE6E5F-7B9E-4DF3-B837-F297B1AB10CF}">
      <dgm:prSet/>
      <dgm:spPr/>
      <dgm:t>
        <a:bodyPr/>
        <a:lstStyle/>
        <a:p>
          <a:pPr latinLnBrk="1"/>
          <a:endParaRPr lang="ko-KR" altLang="en-US"/>
        </a:p>
      </dgm:t>
    </dgm:pt>
    <dgm:pt modelId="{5FD8572A-7FB9-400E-AF55-C9AC51371D3C}" type="sibTrans" cxnId="{DBBE6E5F-7B9E-4DF3-B837-F297B1AB10CF}">
      <dgm:prSet/>
      <dgm:spPr/>
      <dgm:t>
        <a:bodyPr/>
        <a:lstStyle/>
        <a:p>
          <a:pPr latinLnBrk="1"/>
          <a:endParaRPr lang="ko-KR" altLang="en-US"/>
        </a:p>
      </dgm:t>
    </dgm:pt>
    <dgm:pt modelId="{CEC9FF28-901D-48B3-B236-239EE302F260}" type="pres">
      <dgm:prSet presAssocID="{E1F35E4D-D3BD-4370-9B9F-13164F7A0C8E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88FAE6F5-2FB9-49AD-BA02-473847DA2AAA}" type="pres">
      <dgm:prSet presAssocID="{E1F35E4D-D3BD-4370-9B9F-13164F7A0C8E}" presName="outerBox" presStyleCnt="0"/>
      <dgm:spPr/>
    </dgm:pt>
    <dgm:pt modelId="{ADD1C863-A960-49C5-A385-1EEA065B8C7C}" type="pres">
      <dgm:prSet presAssocID="{E1F35E4D-D3BD-4370-9B9F-13164F7A0C8E}" presName="outerBoxParent" presStyleLbl="node1" presStyleIdx="0" presStyleCnt="3"/>
      <dgm:spPr/>
    </dgm:pt>
    <dgm:pt modelId="{05C5A76C-42ED-401D-BF32-69658B607152}" type="pres">
      <dgm:prSet presAssocID="{E1F35E4D-D3BD-4370-9B9F-13164F7A0C8E}" presName="outerBoxChildren" presStyleCnt="0"/>
      <dgm:spPr/>
    </dgm:pt>
    <dgm:pt modelId="{6745D519-6D71-4AA0-8576-08FB7AD036D6}" type="pres">
      <dgm:prSet presAssocID="{E1F35E4D-D3BD-4370-9B9F-13164F7A0C8E}" presName="middleBox" presStyleCnt="0"/>
      <dgm:spPr/>
    </dgm:pt>
    <dgm:pt modelId="{D385563F-CC82-4960-8F22-A31FEF4C1191}" type="pres">
      <dgm:prSet presAssocID="{E1F35E4D-D3BD-4370-9B9F-13164F7A0C8E}" presName="middleBoxParent" presStyleLbl="node1" presStyleIdx="1" presStyleCnt="3"/>
      <dgm:spPr/>
    </dgm:pt>
    <dgm:pt modelId="{CEA418C5-1A62-4EAB-AAE6-683D31FD5ECF}" type="pres">
      <dgm:prSet presAssocID="{E1F35E4D-D3BD-4370-9B9F-13164F7A0C8E}" presName="middleBoxChildren" presStyleCnt="0"/>
      <dgm:spPr/>
    </dgm:pt>
    <dgm:pt modelId="{240D245D-6DF1-4954-BD8E-3CB90E41CE7F}" type="pres">
      <dgm:prSet presAssocID="{E1F35E4D-D3BD-4370-9B9F-13164F7A0C8E}" presName="centerBox" presStyleCnt="0"/>
      <dgm:spPr/>
    </dgm:pt>
    <dgm:pt modelId="{CBE8D7D5-3ABC-4AF1-A6D5-9DB58B077964}" type="pres">
      <dgm:prSet presAssocID="{E1F35E4D-D3BD-4370-9B9F-13164F7A0C8E}" presName="centerBoxParent" presStyleLbl="node1" presStyleIdx="2" presStyleCnt="3" custLinFactNeighborX="-23" custLinFactNeighborY="6110"/>
      <dgm:spPr/>
    </dgm:pt>
  </dgm:ptLst>
  <dgm:cxnLst>
    <dgm:cxn modelId="{C89B8C00-5675-4EF3-8964-055626BE5E6C}" type="presOf" srcId="{7BF0B8E3-43C3-44E7-8FF9-B6E99DD6277F}" destId="{CBE8D7D5-3ABC-4AF1-A6D5-9DB58B077964}" srcOrd="0" destOrd="0" presId="urn:microsoft.com/office/officeart/2005/8/layout/target2"/>
    <dgm:cxn modelId="{B2129A31-E6CD-4698-A31C-EA493F34B845}" type="presOf" srcId="{6E57CB78-4EEA-44BE-9D71-21863FF89FD2}" destId="{D385563F-CC82-4960-8F22-A31FEF4C1191}" srcOrd="0" destOrd="0" presId="urn:microsoft.com/office/officeart/2005/8/layout/target2"/>
    <dgm:cxn modelId="{57A9423D-E4AE-4E11-8529-5CDE9FA34D8A}" srcId="{E1F35E4D-D3BD-4370-9B9F-13164F7A0C8E}" destId="{6E57CB78-4EEA-44BE-9D71-21863FF89FD2}" srcOrd="1" destOrd="0" parTransId="{5A9E23F1-541D-4CA4-831C-84CBFFFC6EE4}" sibTransId="{F3541698-DD6C-4CE9-A830-B70DC8FA13E5}"/>
    <dgm:cxn modelId="{DBBE6E5F-7B9E-4DF3-B837-F297B1AB10CF}" srcId="{E1F35E4D-D3BD-4370-9B9F-13164F7A0C8E}" destId="{7BF0B8E3-43C3-44E7-8FF9-B6E99DD6277F}" srcOrd="2" destOrd="0" parTransId="{9115F086-4D50-4628-83AF-A46EB13FB555}" sibTransId="{5FD8572A-7FB9-400E-AF55-C9AC51371D3C}"/>
    <dgm:cxn modelId="{D60E116A-DF96-4A6D-84E1-4DB3B9A0C012}" type="presOf" srcId="{E1F35E4D-D3BD-4370-9B9F-13164F7A0C8E}" destId="{CEC9FF28-901D-48B3-B236-239EE302F260}" srcOrd="0" destOrd="0" presId="urn:microsoft.com/office/officeart/2005/8/layout/target2"/>
    <dgm:cxn modelId="{BE649397-2EF7-40A4-BE4F-78C06DD3E8E5}" srcId="{E1F35E4D-D3BD-4370-9B9F-13164F7A0C8E}" destId="{5B476CA8-5B41-4FE7-81C7-F6499F4211EE}" srcOrd="0" destOrd="0" parTransId="{BD1B975A-E17C-432F-B53E-10F98443BB2D}" sibTransId="{986AF3F1-BF41-40CD-AA61-78CDFD784A72}"/>
    <dgm:cxn modelId="{9153A4B9-D160-4FC1-B8AC-2472CD6B56C4}" type="presOf" srcId="{5B476CA8-5B41-4FE7-81C7-F6499F4211EE}" destId="{ADD1C863-A960-49C5-A385-1EEA065B8C7C}" srcOrd="0" destOrd="0" presId="urn:microsoft.com/office/officeart/2005/8/layout/target2"/>
    <dgm:cxn modelId="{C104EA53-9C6A-4A7C-B8A8-FB4419431638}" type="presParOf" srcId="{CEC9FF28-901D-48B3-B236-239EE302F260}" destId="{88FAE6F5-2FB9-49AD-BA02-473847DA2AAA}" srcOrd="0" destOrd="0" presId="urn:microsoft.com/office/officeart/2005/8/layout/target2"/>
    <dgm:cxn modelId="{0FD9719E-D6BF-4DE5-9567-DD8FDDD3189B}" type="presParOf" srcId="{88FAE6F5-2FB9-49AD-BA02-473847DA2AAA}" destId="{ADD1C863-A960-49C5-A385-1EEA065B8C7C}" srcOrd="0" destOrd="0" presId="urn:microsoft.com/office/officeart/2005/8/layout/target2"/>
    <dgm:cxn modelId="{5F43A346-A655-4A1F-97A1-37978DEAA1E0}" type="presParOf" srcId="{88FAE6F5-2FB9-49AD-BA02-473847DA2AAA}" destId="{05C5A76C-42ED-401D-BF32-69658B607152}" srcOrd="1" destOrd="0" presId="urn:microsoft.com/office/officeart/2005/8/layout/target2"/>
    <dgm:cxn modelId="{4FFC5E96-1005-465D-96A8-0C016C3ABC0E}" type="presParOf" srcId="{CEC9FF28-901D-48B3-B236-239EE302F260}" destId="{6745D519-6D71-4AA0-8576-08FB7AD036D6}" srcOrd="1" destOrd="0" presId="urn:microsoft.com/office/officeart/2005/8/layout/target2"/>
    <dgm:cxn modelId="{C6292B3E-D716-4CC2-A52F-C51B72022BEF}" type="presParOf" srcId="{6745D519-6D71-4AA0-8576-08FB7AD036D6}" destId="{D385563F-CC82-4960-8F22-A31FEF4C1191}" srcOrd="0" destOrd="0" presId="urn:microsoft.com/office/officeart/2005/8/layout/target2"/>
    <dgm:cxn modelId="{3FFDEAA0-2DE0-4509-9DEA-AF34B94F5C6A}" type="presParOf" srcId="{6745D519-6D71-4AA0-8576-08FB7AD036D6}" destId="{CEA418C5-1A62-4EAB-AAE6-683D31FD5ECF}" srcOrd="1" destOrd="0" presId="urn:microsoft.com/office/officeart/2005/8/layout/target2"/>
    <dgm:cxn modelId="{785A81AC-8844-4245-A574-29D470EAAEC9}" type="presParOf" srcId="{CEC9FF28-901D-48B3-B236-239EE302F260}" destId="{240D245D-6DF1-4954-BD8E-3CB90E41CE7F}" srcOrd="2" destOrd="0" presId="urn:microsoft.com/office/officeart/2005/8/layout/target2"/>
    <dgm:cxn modelId="{DA059D0D-32A9-4B36-BBBB-8DE998D2FE0E}" type="presParOf" srcId="{240D245D-6DF1-4954-BD8E-3CB90E41CE7F}" destId="{CBE8D7D5-3ABC-4AF1-A6D5-9DB58B077964}" srcOrd="0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F8926-6FB5-4DFE-9E59-CC3E7E0AA7AE}">
      <dsp:nvSpPr>
        <dsp:cNvPr id="0" name=""/>
        <dsp:cNvSpPr/>
      </dsp:nvSpPr>
      <dsp:spPr>
        <a:xfrm>
          <a:off x="3312364" y="432043"/>
          <a:ext cx="5420802" cy="5420802"/>
        </a:xfrm>
        <a:prstGeom prst="pie">
          <a:avLst>
            <a:gd name="adj1" fmla="val 16200000"/>
            <a:gd name="adj2" fmla="val 2052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24</a:t>
          </a:r>
          <a:r>
            <a:rPr lang="ja-JP" altLang="en-US" sz="1700" b="1" kern="1200" dirty="0"/>
            <a:t>じ　</a:t>
          </a:r>
          <a:endParaRPr lang="en-US" altLang="ja-JP" sz="1700" b="1" kern="1200" dirty="0"/>
        </a:p>
        <a:p>
          <a:pPr marL="0" lvl="0" indent="0" algn="ctr" defTabSz="7556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700" b="1" kern="1200" dirty="0"/>
            <a:t>でんどうでし</a:t>
          </a:r>
          <a:endParaRPr lang="ko-KR" sz="1700" kern="1200" dirty="0"/>
        </a:p>
      </dsp:txBody>
      <dsp:txXfrm>
        <a:off x="6091170" y="1241936"/>
        <a:ext cx="1839200" cy="1258400"/>
      </dsp:txXfrm>
    </dsp:sp>
    <dsp:sp modelId="{7E315909-EE7C-449B-B187-DBC7B54D66B1}">
      <dsp:nvSpPr>
        <dsp:cNvPr id="0" name=""/>
        <dsp:cNvSpPr/>
      </dsp:nvSpPr>
      <dsp:spPr>
        <a:xfrm>
          <a:off x="3063386" y="646946"/>
          <a:ext cx="5420802" cy="5420802"/>
        </a:xfrm>
        <a:prstGeom prst="pie">
          <a:avLst>
            <a:gd name="adj1" fmla="val 20520000"/>
            <a:gd name="adj2" fmla="val 3240000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700" b="1" kern="1200" dirty="0"/>
            <a:t>さいこう　</a:t>
          </a:r>
          <a:endParaRPr lang="en-US" altLang="ja-JP" sz="1700" b="1" kern="1200" dirty="0"/>
        </a:p>
        <a:p>
          <a:pPr marL="0" lvl="0" indent="0" algn="ctr" defTabSz="7556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700" b="1" kern="1200" dirty="0"/>
            <a:t>すいじゅんの　</a:t>
          </a:r>
          <a:endParaRPr lang="en-US" altLang="ja-JP" sz="1700" b="1" kern="1200" dirty="0"/>
        </a:p>
        <a:p>
          <a:pPr marL="0" lvl="0" indent="0" algn="ctr" defTabSz="7556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700" b="1" kern="1200" dirty="0"/>
            <a:t>せんもんか　でし</a:t>
          </a:r>
          <a:endParaRPr lang="ko-KR" sz="1700" kern="1200" dirty="0"/>
        </a:p>
      </dsp:txBody>
      <dsp:txXfrm>
        <a:off x="6606268" y="3099214"/>
        <a:ext cx="1613334" cy="1361653"/>
      </dsp:txXfrm>
    </dsp:sp>
    <dsp:sp modelId="{846CF956-A9C1-4DF8-B187-E9E59AA91ED9}">
      <dsp:nvSpPr>
        <dsp:cNvPr id="0" name=""/>
        <dsp:cNvSpPr/>
      </dsp:nvSpPr>
      <dsp:spPr>
        <a:xfrm>
          <a:off x="3063386" y="646946"/>
          <a:ext cx="5420802" cy="5420802"/>
        </a:xfrm>
        <a:prstGeom prst="pie">
          <a:avLst>
            <a:gd name="adj1" fmla="val 3240000"/>
            <a:gd name="adj2" fmla="val 756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b="1" kern="1200" dirty="0"/>
            <a:t>でんどう　</a:t>
          </a:r>
          <a:endParaRPr lang="en-US" altLang="ja-JP" sz="2300" b="1" kern="1200" dirty="0"/>
        </a:p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b="1" kern="1200" dirty="0"/>
            <a:t>モデル　でし</a:t>
          </a:r>
          <a:endParaRPr lang="ko-KR" altLang="en-US" sz="2300" kern="1200" dirty="0"/>
        </a:p>
      </dsp:txBody>
      <dsp:txXfrm>
        <a:off x="4805787" y="4712548"/>
        <a:ext cx="1936000" cy="1161600"/>
      </dsp:txXfrm>
    </dsp:sp>
    <dsp:sp modelId="{AF91C907-06A4-4260-AD28-B5EC85840954}">
      <dsp:nvSpPr>
        <dsp:cNvPr id="0" name=""/>
        <dsp:cNvSpPr/>
      </dsp:nvSpPr>
      <dsp:spPr>
        <a:xfrm>
          <a:off x="3063386" y="646946"/>
          <a:ext cx="5420802" cy="5420802"/>
        </a:xfrm>
        <a:prstGeom prst="pie">
          <a:avLst>
            <a:gd name="adj1" fmla="val 7560000"/>
            <a:gd name="adj2" fmla="val 11880000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700" b="1" kern="1200" dirty="0"/>
            <a:t>いやし　でし</a:t>
          </a:r>
          <a:endParaRPr lang="ko-KR" sz="1700" kern="1200" dirty="0"/>
        </a:p>
      </dsp:txBody>
      <dsp:txXfrm>
        <a:off x="3321520" y="3099214"/>
        <a:ext cx="1613334" cy="1361653"/>
      </dsp:txXfrm>
    </dsp:sp>
    <dsp:sp modelId="{6C985D39-C821-4D6D-ABAE-EB65F38CEB33}">
      <dsp:nvSpPr>
        <dsp:cNvPr id="0" name=""/>
        <dsp:cNvSpPr/>
      </dsp:nvSpPr>
      <dsp:spPr>
        <a:xfrm>
          <a:off x="3063386" y="646946"/>
          <a:ext cx="5420802" cy="5420802"/>
        </a:xfrm>
        <a:prstGeom prst="pie">
          <a:avLst>
            <a:gd name="adj1" fmla="val 11880000"/>
            <a:gd name="adj2" fmla="val 1620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700" b="1" kern="1200" dirty="0"/>
            <a:t>サミット　でし</a:t>
          </a:r>
          <a:endParaRPr lang="ko-KR" sz="1700" kern="1200" dirty="0"/>
        </a:p>
      </dsp:txBody>
      <dsp:txXfrm>
        <a:off x="3853920" y="1472973"/>
        <a:ext cx="1839200" cy="1258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1C863-A960-49C5-A385-1EEA065B8C7C}">
      <dsp:nvSpPr>
        <dsp:cNvPr id="0" name=""/>
        <dsp:cNvSpPr/>
      </dsp:nvSpPr>
      <dsp:spPr>
        <a:xfrm>
          <a:off x="0" y="0"/>
          <a:ext cx="8676456" cy="6453336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5008506" numCol="1" spcCol="1270" anchor="t" anchorCtr="0">
          <a:noAutofit/>
        </a:bodyPr>
        <a:lstStyle/>
        <a:p>
          <a:pPr marL="0" lvl="0" indent="0" algn="l" defTabSz="17335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900" b="1" kern="1200" dirty="0"/>
            <a:t>モデル</a:t>
          </a:r>
          <a:r>
            <a:rPr lang="en-US" sz="3900" b="1" kern="1200" dirty="0"/>
            <a:t>(</a:t>
          </a:r>
          <a:r>
            <a:rPr lang="ja-JP" altLang="en-US" sz="3900" b="1" kern="1200" dirty="0"/>
            <a:t>せいり</a:t>
          </a:r>
          <a:r>
            <a:rPr lang="en-US" sz="3900" b="1" kern="1200" dirty="0"/>
            <a:t>)</a:t>
          </a:r>
          <a:endParaRPr lang="ko-KR" sz="3900" kern="1200" dirty="0"/>
        </a:p>
      </dsp:txBody>
      <dsp:txXfrm>
        <a:off x="160660" y="160660"/>
        <a:ext cx="8355136" cy="6132016"/>
      </dsp:txXfrm>
    </dsp:sp>
    <dsp:sp modelId="{D385563F-CC82-4960-8F22-A31FEF4C1191}">
      <dsp:nvSpPr>
        <dsp:cNvPr id="0" name=""/>
        <dsp:cNvSpPr/>
      </dsp:nvSpPr>
      <dsp:spPr>
        <a:xfrm>
          <a:off x="216911" y="1613334"/>
          <a:ext cx="8242633" cy="4517335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2868508" numCol="1" spcCol="1270" anchor="t" anchorCtr="0">
          <a:noAutofit/>
        </a:bodyPr>
        <a:lstStyle/>
        <a:p>
          <a:pPr marL="0" lvl="0" indent="0" algn="l" defTabSz="1733550" rtl="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900" b="1" kern="1200" dirty="0"/>
            <a:t>せんもんか　でし</a:t>
          </a:r>
          <a:endParaRPr lang="en-US" altLang="ja-JP" sz="3900" b="1" kern="1200" dirty="0"/>
        </a:p>
        <a:p>
          <a:pPr marL="0" lvl="0" indent="0" algn="l" defTabSz="1733550" rtl="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/>
            <a:t>(</a:t>
          </a:r>
          <a:r>
            <a:rPr lang="ja-JP" altLang="en-US" sz="3900" b="1" kern="1200" dirty="0"/>
            <a:t>ふくいんの　しょうにん</a:t>
          </a:r>
          <a:r>
            <a:rPr lang="en-US" sz="3900" b="1" kern="1200" dirty="0"/>
            <a:t>)</a:t>
          </a:r>
          <a:endParaRPr lang="ko-KR" sz="3900" kern="1200" dirty="0"/>
        </a:p>
      </dsp:txBody>
      <dsp:txXfrm>
        <a:off x="355835" y="1752258"/>
        <a:ext cx="7964785" cy="4239487"/>
      </dsp:txXfrm>
    </dsp:sp>
    <dsp:sp modelId="{CBE8D7D5-3ABC-4AF1-A6D5-9DB58B077964}">
      <dsp:nvSpPr>
        <dsp:cNvPr id="0" name=""/>
        <dsp:cNvSpPr/>
      </dsp:nvSpPr>
      <dsp:spPr>
        <a:xfrm>
          <a:off x="432026" y="3384387"/>
          <a:ext cx="7808810" cy="2581334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277368" numCol="1" spcCol="1270" anchor="t" anchorCtr="0">
          <a:noAutofit/>
        </a:bodyPr>
        <a:lstStyle/>
        <a:p>
          <a:pPr marL="0" lvl="0" indent="0" algn="l" defTabSz="17335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900" b="1" kern="1200" dirty="0"/>
            <a:t>このよを　いかす　じゅんび</a:t>
          </a:r>
          <a:endParaRPr lang="ko-KR" altLang="en-US" sz="3900" kern="1200" dirty="0"/>
        </a:p>
      </dsp:txBody>
      <dsp:txXfrm>
        <a:off x="511411" y="3463772"/>
        <a:ext cx="7650040" cy="2422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8314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https://news.v.daum.net/v/20190726214318605</a:t>
            </a:r>
          </a:p>
          <a:p>
            <a:r>
              <a:rPr lang="ko-KR" altLang="en-US" dirty="0"/>
              <a:t>이미지 출처 </a:t>
            </a:r>
            <a:r>
              <a:rPr lang="en-US" altLang="ko-KR" dirty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</a:t>
            </a:r>
            <a:r>
              <a:rPr lang="en-US" altLang="ko-KR" baseline="0" dirty="0"/>
              <a:t> https://blog.naver.com/shutterstock_korea/221101331425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 출처 </a:t>
            </a:r>
            <a:r>
              <a:rPr lang="en-US" altLang="ko-KR" dirty="0"/>
              <a:t>: http://cafe.daum.net/chamsarang0691/GJBf/24?q=%EB%B0%94%EB%A1%9C%EA%B3%B5%EC%A3%BC+%EB%AA%A8%EC%84%B8&amp;re=1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2019-12-28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0" y="4005064"/>
            <a:ext cx="4788024" cy="1080120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44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そうせいき</a:t>
            </a:r>
            <a:r>
              <a:rPr lang="ko-KR" altLang="en-US" sz="48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 </a:t>
            </a:r>
            <a:r>
              <a:rPr lang="en-US" altLang="ko-KR" sz="48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39:1-6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692696"/>
            <a:ext cx="9129192" cy="1470025"/>
          </a:xfrm>
        </p:spPr>
        <p:txBody>
          <a:bodyPr>
            <a:noAutofit/>
          </a:bodyPr>
          <a:lstStyle/>
          <a:p>
            <a:pPr algn="l"/>
            <a:r>
              <a:rPr lang="ko-KR" altLang="en-US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br>
              <a:rPr lang="en-US" altLang="ko-KR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52</a:t>
            </a:r>
            <a:r>
              <a:rPr lang="ko-KR" altLang="en-US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ko-KR" altLang="en-US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 </a:t>
            </a:r>
            <a:br>
              <a:rPr lang="en-US" altLang="ko-KR" sz="72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72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ja-JP" altLang="en-US" sz="72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てんけん</a:t>
            </a:r>
            <a:r>
              <a:rPr lang="ko-KR" altLang="en-US" sz="72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72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72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せいかつ</a:t>
            </a:r>
            <a:r>
              <a:rPr lang="ko-KR" altLang="en-US" sz="72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</a:p>
        </p:txBody>
      </p:sp>
      <p:pic>
        <p:nvPicPr>
          <p:cNvPr id="5" name="Picture 6" descr="C:\Users\Administrator\Desktop\그림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500" y="3573016"/>
            <a:ext cx="4752500" cy="328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251520" y="260648"/>
            <a:ext cx="8712968" cy="1800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r>
              <a:rPr lang="ja-JP" altLang="en-US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このこを　つれていき、わたしに　かわって　ちちを　のませてください。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2295076"/>
            <a:ext cx="5544616" cy="445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77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251520" y="260648"/>
            <a:ext cx="8424936" cy="10801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…</a:t>
            </a: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しゅの　みやで　ねていた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6" descr="언약궤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5" y="2163508"/>
            <a:ext cx="4746954" cy="336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9" descr="사무엘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19" y="3415335"/>
            <a:ext cx="2002758" cy="347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" descr="사무엘 엘리 한나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56792"/>
            <a:ext cx="2206726" cy="1629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791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251520" y="260648"/>
            <a:ext cx="8496944" cy="21810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ja-JP" altLang="en-US" sz="42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かれは、ただしい　こころで　かれらを</a:t>
            </a:r>
            <a:endParaRPr lang="en-US" altLang="ja-JP" sz="4200" b="1" spc="-15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2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ぼくし、えいちの　てで　かれらを　</a:t>
            </a:r>
            <a:endParaRPr lang="en-US" altLang="ja-JP" sz="4200" b="1" spc="-15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2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みちびいた。</a:t>
            </a:r>
            <a:r>
              <a:rPr lang="ko-KR" altLang="en-US" sz="42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endParaRPr lang="en-US" altLang="ko-KR" sz="42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074" name="Picture 2" descr="C:\Users\Administrator\Desktop\바탕화면\학원복음화\자료\다윗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87" y="2697589"/>
            <a:ext cx="6014210" cy="493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52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251520" y="260647"/>
            <a:ext cx="8640960" cy="18016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ja-JP" altLang="en-US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あなたの　れいの、ふたつの　</a:t>
            </a:r>
            <a:endParaRPr lang="en-US" altLang="ja-JP" sz="4400" b="1" spc="-15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わけまえが　わたしの　ものに　</a:t>
            </a:r>
            <a:endParaRPr lang="en-US" altLang="ja-JP" sz="4400" b="1" spc="-15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なりますように</a:t>
            </a:r>
            <a:endParaRPr lang="en-US" altLang="ko-KR" sz="44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8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778" y="2062331"/>
            <a:ext cx="2084619" cy="207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9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879" y="3099984"/>
            <a:ext cx="3042486" cy="234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0" descr="pasted-image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5" y="3295813"/>
            <a:ext cx="9150290" cy="355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75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My Pictures\10 여름성경학교\2강 그림\크기변경\크기변환_이사야 렘넌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882" y="404664"/>
            <a:ext cx="3672409" cy="61518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모서리가 둥근 직사각형 4"/>
          <p:cNvSpPr/>
          <p:nvPr/>
        </p:nvSpPr>
        <p:spPr>
          <a:xfrm>
            <a:off x="4716016" y="415190"/>
            <a:ext cx="4176464" cy="307594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ko-KR" altLang="en-US" sz="4300" b="1" spc="-17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ja-JP" altLang="en-US" sz="4300" b="1" spc="-17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せいなる　</a:t>
            </a:r>
            <a:endParaRPr lang="en-US" altLang="ja-JP" sz="4300" b="1" spc="-17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300" b="1" spc="-17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すえこそ　</a:t>
            </a:r>
            <a:endParaRPr lang="en-US" altLang="ja-JP" sz="4300" b="1" spc="-17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300" b="1" spc="-17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　きりかぶ</a:t>
            </a:r>
            <a:endParaRPr lang="en-US" altLang="ko-KR" sz="4300" b="1" spc="-11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287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107504" y="415191"/>
            <a:ext cx="4752528" cy="200569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ko-KR" altLang="en-US" sz="1500" b="1" spc="-2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ja-JP" altLang="en-US" sz="4800" b="1" spc="-2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わたしたちの　</a:t>
            </a:r>
            <a:endParaRPr lang="en-US" altLang="ja-JP" sz="4800" b="1" spc="-25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800" b="1" spc="-2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こくせきは　</a:t>
            </a:r>
            <a:endParaRPr lang="en-US" altLang="ja-JP" sz="4800" b="1" spc="-25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800" b="1" spc="-2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てんに　あります</a:t>
            </a:r>
            <a:endParaRPr lang="en-US" altLang="ko-KR" sz="4800" b="1" spc="-25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1757"/>
            <a:ext cx="4608512" cy="516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73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3906" y="527770"/>
            <a:ext cx="9144000" cy="108012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400" b="1" spc="-14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8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8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しょうにんの　せいかつを　</a:t>
            </a:r>
            <a:br>
              <a:rPr lang="en-US" altLang="ja-JP" sz="48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とおして　わたしを　てんけんしよう</a:t>
            </a:r>
            <a:endParaRPr lang="ko-KR" altLang="en-US" sz="4800" spc="-14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23906" y="548680"/>
            <a:ext cx="8868573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b="1" spc="-10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5400" b="1" spc="-10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sz="54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78507"/>
            <a:ext cx="6580138" cy="498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25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251520" y="260648"/>
            <a:ext cx="7128284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5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5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おくぎの　じかんを　あじわう</a:t>
            </a:r>
            <a:endParaRPr lang="en-US" altLang="ja-JP" sz="4500" b="1" spc="-15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5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しょうにん</a:t>
            </a:r>
            <a:endParaRPr lang="en-US" altLang="ko-KR" sz="43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4" descr="D:\My Pictures\2학원복음화\14역대하\렘넌트 기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916832"/>
            <a:ext cx="5472100" cy="46093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441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1619672" y="476672"/>
            <a:ext cx="6624736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5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5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げんばを　みる　しょうにん</a:t>
            </a:r>
            <a:endParaRPr lang="en-US" altLang="ko-KR" sz="43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14" y="3774323"/>
            <a:ext cx="2447786" cy="308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71" y="2514020"/>
            <a:ext cx="3297357" cy="182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65" y="5013176"/>
            <a:ext cx="4219469" cy="154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5975" y="2996953"/>
            <a:ext cx="2531315" cy="1728192"/>
          </a:xfrm>
          <a:prstGeom prst="rect">
            <a:avLst/>
          </a:prstGeom>
          <a:noFill/>
          <a:ln>
            <a:noFill/>
          </a:ln>
          <a:effectLst>
            <a:outerShdw blurRad="342900" dist="241299" dir="3300008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79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5292080" y="227690"/>
            <a:ext cx="3427496" cy="320131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 sz="1800"/>
            </a:pPr>
            <a:r>
              <a:rPr lang="ja-JP" altLang="en-US" sz="45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サミットに</a:t>
            </a:r>
            <a:endParaRPr lang="en-US" altLang="ja-JP" sz="4500" b="1" spc="-15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>
              <a:defRPr sz="1800"/>
            </a:pPr>
            <a:r>
              <a:rPr lang="ja-JP" altLang="en-US" sz="45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こたえを</a:t>
            </a:r>
            <a:endParaRPr lang="en-US" altLang="ja-JP" sz="4500" b="1" spc="-15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>
              <a:defRPr sz="1800"/>
            </a:pPr>
            <a:r>
              <a:rPr lang="ja-JP" altLang="en-US" sz="45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つたえる</a:t>
            </a:r>
            <a:endParaRPr lang="en-US" altLang="ja-JP" sz="4500" b="1" spc="-15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>
              <a:defRPr sz="1800"/>
            </a:pPr>
            <a:r>
              <a:rPr lang="ja-JP" altLang="en-US" sz="45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しょうにん</a:t>
            </a:r>
            <a:endParaRPr lang="en-US" altLang="ko-KR" sz="43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" y="959051"/>
            <a:ext cx="5076056" cy="589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다이어그램 1"/>
          <p:cNvGraphicFramePr/>
          <p:nvPr/>
        </p:nvGraphicFramePr>
        <p:xfrm>
          <a:off x="-1620688" y="404664"/>
          <a:ext cx="11737304" cy="6453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3275856" y="3212976"/>
            <a:ext cx="1656184" cy="1008112"/>
          </a:xfrm>
          <a:solidFill>
            <a:schemeClr val="bg1"/>
          </a:solidFill>
          <a:ln cmpd="sng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ko-KR" sz="2300" b="1" dirty="0">
                <a:ln w="18000">
                  <a:solidFill>
                    <a:srgbClr val="5C2C04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237</a:t>
            </a:r>
            <a:r>
              <a:rPr lang="ja-JP" altLang="en-US" sz="2300" b="1" dirty="0">
                <a:ln w="18000">
                  <a:solidFill>
                    <a:srgbClr val="5C2C04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じだいの</a:t>
            </a:r>
            <a:br>
              <a:rPr lang="en-US" altLang="ja-JP" sz="2300" b="1" dirty="0">
                <a:ln w="18000">
                  <a:solidFill>
                    <a:srgbClr val="5C2C04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2300" b="1" dirty="0">
                <a:ln w="18000">
                  <a:solidFill>
                    <a:srgbClr val="5C2C04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しゅやく</a:t>
            </a:r>
            <a:endParaRPr lang="ko-KR" altLang="en-US" sz="2300" b="1" dirty="0">
              <a:ln w="18000">
                <a:solidFill>
                  <a:srgbClr val="5C2C04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7298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を</a:t>
            </a:r>
            <a:endParaRPr lang="ko-KR" altLang="en-US" sz="4100" dirty="0">
              <a:effectLst>
                <a:outerShdw blurRad="38100" dist="38100" dir="2700000" algn="tl">
                  <a:srgbClr val="FFFFFF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こころに　のこった　</a:t>
            </a:r>
            <a:endParaRPr lang="en-US" altLang="ja-JP" sz="2800" dirty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ことを</a:t>
            </a:r>
            <a:r>
              <a:rPr lang="ko-KR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てんけん　－　せいかつ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ついて　</a:t>
            </a:r>
            <a:endParaRPr lang="en-US" altLang="ja-JP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　じっせん　すること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다이어그램 4"/>
          <p:cNvGraphicFramePr/>
          <p:nvPr/>
        </p:nvGraphicFramePr>
        <p:xfrm>
          <a:off x="467544" y="404664"/>
          <a:ext cx="8676456" cy="6453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8346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129614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しどうしゃ　システムを　とおして　</a:t>
            </a:r>
            <a:br>
              <a:rPr lang="en-US" altLang="ja-JP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わたしを　てんけんしよう</a:t>
            </a:r>
            <a:endParaRPr lang="ko-KR" altLang="en-US" spc="1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3" name="Picture 2" descr="C:\Users\Administrator\Desktop\바탕화면\학원복음화\2019\12월학원복음화\49과 점검-기도\학원복음화 49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0848"/>
            <a:ext cx="6743357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251520" y="260648"/>
            <a:ext cx="5328592" cy="10801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さきんじる　せいかつ</a:t>
            </a:r>
            <a:r>
              <a:rPr lang="ko-KR" altLang="en-US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endParaRPr lang="en-US" altLang="ko-KR" sz="44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56336"/>
            <a:ext cx="5111399" cy="509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구름 모양 설명선 1"/>
          <p:cNvSpPr/>
          <p:nvPr/>
        </p:nvSpPr>
        <p:spPr>
          <a:xfrm>
            <a:off x="755576" y="2071156"/>
            <a:ext cx="3888432" cy="2437964"/>
          </a:xfrm>
          <a:prstGeom prst="cloudCallout">
            <a:avLst>
              <a:gd name="adj1" fmla="val 68770"/>
              <a:gd name="adj2" fmla="val -16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3" descr="C:\Users\Administrator\Desktop\학원복음화\2019\6월 학원복음화\22과\22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" b="99364" l="0" r="99749">
                        <a14:foregroundMark x1="27550" y1="24126" x2="27130" y2="27305"/>
                        <a14:foregroundMark x1="81866" y1="34817" x2="77396" y2="40342"/>
                        <a14:foregroundMark x1="49707" y1="34261" x2="49930" y2="52782"/>
                        <a14:foregroundMark x1="49707" y1="52464" x2="49707" y2="51630"/>
                        <a14:foregroundMark x1="11679" y1="85175" x2="49315" y2="66971"/>
                        <a14:foregroundMark x1="4359" y1="78537" x2="10031" y2="80843"/>
                        <a14:foregroundMark x1="21850" y1="85771" x2="37105" y2="90103"/>
                        <a14:foregroundMark x1="53171" y1="68124" x2="87958" y2="68124"/>
                        <a14:foregroundMark x1="68259" y1="37520" x2="69265" y2="37520"/>
                        <a14:foregroundMark x1="73065" y1="54293" x2="73512" y2="50994"/>
                        <a14:foregroundMark x1="35010" y1="59499" x2="57614" y2="59897"/>
                        <a14:foregroundMark x1="95502" y1="27544" x2="96256" y2="30882"/>
                        <a14:foregroundMark x1="94216" y1="38553" x2="95669" y2="3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75" y="2391635"/>
            <a:ext cx="2556233" cy="179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73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251520" y="260648"/>
            <a:ext cx="6192688" cy="10801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しどうしゃの　べんきょう</a:t>
            </a:r>
            <a:r>
              <a:rPr lang="ko-KR" altLang="en-US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endParaRPr lang="en-US" altLang="ko-KR" sz="44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64" y="1916832"/>
            <a:ext cx="7560840" cy="4477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90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251520" y="260648"/>
            <a:ext cx="6120680" cy="10801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せいじゅくした　しんこう</a:t>
            </a:r>
            <a:r>
              <a:rPr lang="ko-KR" altLang="en-US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endParaRPr lang="en-US" altLang="ko-KR" sz="44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8518535" cy="4264998"/>
          </a:xfrm>
          <a:prstGeom prst="rect">
            <a:avLst/>
          </a:prstGeom>
          <a:noFill/>
          <a:ln>
            <a:noFill/>
          </a:ln>
          <a:effectLst>
            <a:outerShdw blurRad="38100" dist="50799" dir="4139984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03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3906" y="548680"/>
            <a:ext cx="9144000" cy="108012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000" b="1" spc="-14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8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8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せいしょの　レムナント</a:t>
            </a:r>
            <a:r>
              <a:rPr lang="en-US" altLang="ja-JP" sz="48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lang="ja-JP" altLang="en-US" sz="48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人の　</a:t>
            </a:r>
            <a:br>
              <a:rPr lang="en-US" altLang="ja-JP" sz="48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せいかつを　とおして　わたしを　てんけんしよう</a:t>
            </a:r>
            <a:r>
              <a:rPr lang="ko-KR" altLang="en-US" sz="48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endParaRPr lang="ko-KR" altLang="en-US" sz="5000" spc="1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23906" y="548680"/>
            <a:ext cx="8868573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b="1" spc="-10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5400" b="1" spc="-10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sz="54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7" name="Picture 3" descr="D:\My Pictures\2학원복음화\08 룻기\전도자 시대 렘넌트 7명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399" y="2145976"/>
            <a:ext cx="6129014" cy="448453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BF5622-6A44-4411-8104-5C1283119350}"/>
              </a:ext>
            </a:extLst>
          </p:cNvPr>
          <p:cNvSpPr txBox="1"/>
          <p:nvPr/>
        </p:nvSpPr>
        <p:spPr>
          <a:xfrm>
            <a:off x="4466728" y="2161274"/>
            <a:ext cx="9058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C000"/>
                </a:solidFill>
              </a:rPr>
              <a:t>モーセ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D0969B5-5726-4F8B-AAC9-D0715B40B0FC}"/>
              </a:ext>
            </a:extLst>
          </p:cNvPr>
          <p:cNvSpPr txBox="1"/>
          <p:nvPr/>
        </p:nvSpPr>
        <p:spPr>
          <a:xfrm>
            <a:off x="2483768" y="3573016"/>
            <a:ext cx="9058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C000"/>
                </a:solidFill>
              </a:rPr>
              <a:t>ヨセフ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A03DD41-14C9-4AE5-A206-A8B91441B77D}"/>
              </a:ext>
            </a:extLst>
          </p:cNvPr>
          <p:cNvSpPr txBox="1"/>
          <p:nvPr/>
        </p:nvSpPr>
        <p:spPr>
          <a:xfrm>
            <a:off x="6084168" y="3789040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D6D100"/>
                </a:solidFill>
              </a:rPr>
              <a:t>サムエル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DE59FB2-53CE-4EDD-A5B2-FF345A2F09F0}"/>
              </a:ext>
            </a:extLst>
          </p:cNvPr>
          <p:cNvSpPr txBox="1"/>
          <p:nvPr/>
        </p:nvSpPr>
        <p:spPr>
          <a:xfrm>
            <a:off x="1512236" y="4388244"/>
            <a:ext cx="9715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エリシャ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16BD77F-8FF3-4336-B125-CA979200912A}"/>
              </a:ext>
            </a:extLst>
          </p:cNvPr>
          <p:cNvSpPr txBox="1"/>
          <p:nvPr/>
        </p:nvSpPr>
        <p:spPr>
          <a:xfrm>
            <a:off x="4323169" y="4754964"/>
            <a:ext cx="8416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D6D100"/>
                </a:solidFill>
              </a:rPr>
              <a:t>ダビデ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42E3231-F867-45CB-8143-10425798C474}"/>
              </a:ext>
            </a:extLst>
          </p:cNvPr>
          <p:cNvSpPr txBox="1"/>
          <p:nvPr/>
        </p:nvSpPr>
        <p:spPr>
          <a:xfrm>
            <a:off x="5164832" y="5841436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D6D100"/>
                </a:solidFill>
              </a:rPr>
              <a:t>パウロ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DA7782B-24CA-424D-B64E-DE17A56D9C50}"/>
              </a:ext>
            </a:extLst>
          </p:cNvPr>
          <p:cNvSpPr txBox="1"/>
          <p:nvPr/>
        </p:nvSpPr>
        <p:spPr>
          <a:xfrm>
            <a:off x="2971918" y="6210768"/>
            <a:ext cx="9715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イザヤ</a:t>
            </a:r>
          </a:p>
        </p:txBody>
      </p:sp>
    </p:spTree>
    <p:extLst>
      <p:ext uri="{BB962C8B-B14F-4D97-AF65-F5344CB8AC3E}">
        <p14:creationId xmlns:p14="http://schemas.microsoft.com/office/powerpoint/2010/main" val="121277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251520" y="260648"/>
            <a:ext cx="8496944" cy="15841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ちちは　このことを　こころに　とどめていた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Picture 3" descr="C:\Users\Administrator\Desktop\학원복음화\2019\8월학원복음화\31과 소통과배려 세상을 바꾼 사람들\20190801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49099"/>
            <a:ext cx="7524836" cy="470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77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13684</TotalTime>
  <Words>396</Words>
  <Application>Microsoft Office PowerPoint</Application>
  <PresentationFormat>画面に合わせる (4:3)</PresentationFormat>
  <Paragraphs>82</Paragraphs>
  <Slides>20</Slides>
  <Notes>15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7" baseType="lpstr">
      <vt:lpstr>HY헤드라인M</vt:lpstr>
      <vt:lpstr>HY강M</vt:lpstr>
      <vt:lpstr>HY울릉도B</vt:lpstr>
      <vt:lpstr>맑은 고딕</vt:lpstr>
      <vt:lpstr>ＭＳ Ｐゴシック</vt:lpstr>
      <vt:lpstr>Arial</vt:lpstr>
      <vt:lpstr>Office 테마</vt:lpstr>
      <vt:lpstr>          52        てんけん – せいかつ </vt:lpstr>
      <vt:lpstr>237じだいの しゅやく</vt:lpstr>
      <vt:lpstr>PowerPoint プレゼンテーション</vt:lpstr>
      <vt:lpstr> 1. しどうしゃ　システムを　とおして　 　わたしを　てんけんしよう</vt:lpstr>
      <vt:lpstr>PowerPoint プレゼンテーション</vt:lpstr>
      <vt:lpstr>PowerPoint プレゼンテーション</vt:lpstr>
      <vt:lpstr>PowerPoint プレゼンテーション</vt:lpstr>
      <vt:lpstr> 2. せいしょの　レムナント7人の　 せいかつを　とおして　わたしを　てんけんしよう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3. しょうにんの　せいかつを　 とおして　わたしを　てんけんしよう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ちかこ sasaki</cp:lastModifiedBy>
  <cp:revision>402</cp:revision>
  <dcterms:created xsi:type="dcterms:W3CDTF">2019-04-04T19:07:56Z</dcterms:created>
  <dcterms:modified xsi:type="dcterms:W3CDTF">2019-12-28T01:38:54Z</dcterms:modified>
</cp:coreProperties>
</file>