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70" r:id="rId3"/>
    <p:sldId id="257" r:id="rId4"/>
    <p:sldId id="263" r:id="rId5"/>
    <p:sldId id="260" r:id="rId6"/>
    <p:sldId id="262" r:id="rId7"/>
    <p:sldId id="261" r:id="rId8"/>
    <p:sldId id="266" r:id="rId9"/>
    <p:sldId id="268" r:id="rId10"/>
    <p:sldId id="264" r:id="rId11"/>
    <p:sldId id="265" r:id="rId12"/>
    <p:sldId id="258" r:id="rId13"/>
    <p:sldId id="271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>
      <p:cViewPr varScale="1">
        <p:scale>
          <a:sx n="102" d="100"/>
          <a:sy n="102" d="100"/>
        </p:scale>
        <p:origin x="4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BE21-62B1-4F29-8AB8-275E572B00C6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780C-8EF4-4F8D-A942-CDE7BCA00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23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674688"/>
            <a:ext cx="4498975" cy="3375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00" y="4275117"/>
            <a:ext cx="5371996" cy="4050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66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8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16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31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93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67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8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62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41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53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4F2-103F-4634-B861-209D04709CFF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9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7200" dirty="0" smtClean="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7200" dirty="0" smtClean="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ko-KR" altLang="en-US" sz="7200" dirty="0" smtClean="0">
                <a:solidFill>
                  <a:schemeClr val="bg2"/>
                </a:solidFill>
                <a:latin typeface="ＭＳ Ｐゴシック" panose="020B0600070205080204" pitchFamily="50" charset="-128"/>
                <a:ea typeface="(3) 양평군체 B" pitchFamily="18" charset="-127"/>
              </a:rPr>
              <a:t>  </a:t>
            </a:r>
            <a:r>
              <a:rPr lang="ja-JP" altLang="en-US" sz="8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しょうめい</a:t>
            </a:r>
            <a:endParaRPr lang="ko-KR" altLang="en-US" sz="8800" dirty="0">
              <a:solidFill>
                <a:srgbClr val="FF0000"/>
              </a:solidFill>
              <a:latin typeface="ＭＳ Ｐゴシック" panose="020B0600070205080204" pitchFamily="50" charset="-128"/>
              <a:ea typeface="(3) 양평군체 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/>
          <a:lstStyle/>
          <a:p>
            <a:r>
              <a:rPr lang="ja-JP" altLang="en-US" dirty="0" err="1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</a:t>
            </a:r>
            <a:r>
              <a:rPr lang="ja-JP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エジプトき</a:t>
            </a:r>
            <a:r>
              <a:rPr lang="ko-KR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ko-KR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r>
              <a:rPr lang="ja-JP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</a:t>
            </a:r>
            <a:endParaRPr lang="en-US" altLang="ko-KR" dirty="0" smtClean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2" descr="C:\Users\Administrator\Desktop\2월 학원복음화\2월 학원복음화 5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892"/>
            <a:ext cx="5044189" cy="3566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しょうめいの　</a:t>
            </a:r>
            <a:r>
              <a:rPr lang="ja-JP" altLang="en-US" dirty="0" err="1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こくひょうを　</a:t>
            </a:r>
            <a:r>
              <a:rPr lang="en-US" altLang="ja-JP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しるべきです</a:t>
            </a:r>
            <a:endParaRPr lang="ko-KR" altLang="en-US" dirty="0">
              <a:solidFill>
                <a:srgbClr val="FFFFFF"/>
              </a:solidFill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544615" cy="45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しょうめいの　しせいを　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そなえましょう</a:t>
            </a:r>
            <a:endParaRPr lang="ko-KR" altLang="en-US" dirty="0">
              <a:solidFill>
                <a:schemeClr val="bg1"/>
              </a:solidFill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74" y="4306509"/>
            <a:ext cx="3244898" cy="221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652270" cy="289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2984500" cy="18415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042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전도</a:t>
            </a:r>
            <a:r>
              <a:rPr lang="ko-KR" altLang="en-US" dirty="0"/>
              <a:t>자</a:t>
            </a:r>
            <a:r>
              <a:rPr lang="ko-KR" altLang="en-US" dirty="0" smtClean="0"/>
              <a:t> 훈련 </a:t>
            </a:r>
            <a:r>
              <a:rPr lang="en-US" altLang="ko-KR" dirty="0" smtClean="0"/>
              <a:t>– RT 7</a:t>
            </a:r>
            <a:r>
              <a:rPr lang="ko-KR" altLang="en-US" dirty="0" smtClean="0"/>
              <a:t>명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52386" y="4940388"/>
            <a:ext cx="2828078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べんきょう</a:t>
            </a:r>
            <a:endParaRPr lang="ko-KR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06161" y="2852402"/>
            <a:ext cx="3991914" cy="914400"/>
          </a:xfrm>
          <a:prstGeom prst="rect">
            <a:avLst/>
          </a:prstGeom>
          <a:ln w="635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れいてき　サミット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06161" y="548680"/>
            <a:ext cx="3991914" cy="1122371"/>
          </a:xfrm>
          <a:prstGeom prst="rect">
            <a:avLst/>
          </a:prstGeom>
          <a:solidFill>
            <a:schemeClr val="accent5"/>
          </a:solidFill>
          <a:ln w="635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れいてき　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しゅうちゅう　じかん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48064" y="4940388"/>
            <a:ext cx="3524327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タラントはっけ</a:t>
            </a:r>
            <a:r>
              <a:rPr lang="ja-JP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ん</a:t>
            </a:r>
            <a:endParaRPr lang="ko-KR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68" y="1418029"/>
            <a:ext cx="1653236" cy="22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아래쪽 화살표 4"/>
          <p:cNvSpPr/>
          <p:nvPr/>
        </p:nvSpPr>
        <p:spPr>
          <a:xfrm>
            <a:off x="4580464" y="1967601"/>
            <a:ext cx="484632" cy="6269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86" y="1401047"/>
            <a:ext cx="1809112" cy="1914686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아래쪽 화살표 17"/>
          <p:cNvSpPr/>
          <p:nvPr/>
        </p:nvSpPr>
        <p:spPr>
          <a:xfrm rot="1200000">
            <a:off x="3650932" y="4000191"/>
            <a:ext cx="484632" cy="7212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20" name="아래쪽 화살표 19"/>
          <p:cNvSpPr/>
          <p:nvPr/>
        </p:nvSpPr>
        <p:spPr>
          <a:xfrm rot="-1200000">
            <a:off x="5544544" y="4080292"/>
            <a:ext cx="484632" cy="6269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02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4"/>
          <p:cNvSpPr>
            <a:spLocks/>
          </p:cNvSpPr>
          <p:nvPr/>
        </p:nvSpPr>
        <p:spPr bwMode="auto">
          <a:xfrm>
            <a:off x="1475213" y="733066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ja-JP" alt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ー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1080120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195737" y="723305"/>
            <a:ext cx="1216885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ラム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85062" y="723304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054001" y="723305"/>
            <a:ext cx="972421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5888963" y="723305"/>
            <a:ext cx="1275325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7077620" y="711988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746870" y="752511"/>
            <a:ext cx="1058210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</a:t>
            </a:r>
            <a:endParaRPr lang="en-US" altLang="ja-JP" sz="28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</a:t>
            </a:r>
            <a:r>
              <a:rPr lang="ko-KR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しょうめい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について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085184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9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404664"/>
            <a:ext cx="8424936" cy="5904656"/>
          </a:xfrm>
          <a:prstGeom prst="rect">
            <a:avLst/>
          </a:prstGeom>
          <a:ln w="193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488832" cy="5328592"/>
          </a:xfrm>
        </p:spPr>
        <p:txBody>
          <a:bodyPr>
            <a:noAutofit/>
          </a:bodyPr>
          <a:lstStyle/>
          <a:p>
            <a:r>
              <a:rPr lang="ja-JP" alt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</a:t>
            </a:r>
            <a:r>
              <a:rPr lang="ja-JP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エジプトき</a:t>
            </a:r>
            <a:r>
              <a:rPr lang="ko-KR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ko-KR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r>
              <a:rPr lang="ja-JP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</a:t>
            </a:r>
            <a:endParaRPr lang="en-US" altLang="ko-KR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ko-KR" sz="700" dirty="0" smtClean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かれらは　あなたの　こえに　ききしたがおう</a:t>
            </a:r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イスラエルの　ちょうろうたちと　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いっしょ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エジプトの　おうの　ところに　いき</a:t>
            </a:r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ヘブルじんの　かみ、しゅが　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おあいになりました</a:t>
            </a:r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　いま、わたしたちに　あらのへ　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みっ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かの　みちのりの　たびを　させ</a:t>
            </a:r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のかみ、しゅに　いけに</a:t>
            </a:r>
            <a:r>
              <a:rPr lang="ja-JP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えを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ささげさせて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ください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いえ。</a:t>
            </a:r>
          </a:p>
        </p:txBody>
      </p:sp>
    </p:spTree>
    <p:extLst>
      <p:ext uri="{BB962C8B-B14F-4D97-AF65-F5344CB8AC3E}">
        <p14:creationId xmlns:p14="http://schemas.microsoft.com/office/powerpoint/2010/main" val="6292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　くんれん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RT 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</a:t>
            </a:r>
            <a:endParaRPr lang="ko-KR" altLang="en-US" dirty="0">
              <a:solidFill>
                <a:schemeClr val="bg1"/>
              </a:solidFill>
              <a:latin typeface="ＭＳ Ｐゴシック" panose="020B0600070205080204" pitchFamily="50" charset="-128"/>
              <a:ea typeface="HY산B" pitchFamily="18" charset="-127"/>
            </a:endParaRPr>
          </a:p>
        </p:txBody>
      </p:sp>
      <p:pic>
        <p:nvPicPr>
          <p:cNvPr id="9" name="Picture 2" descr="땀 심각한 사람들.ps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284984"/>
            <a:ext cx="3208867" cy="2859716"/>
          </a:xfrm>
          <a:prstGeom prst="rect">
            <a:avLst/>
          </a:prstGeom>
          <a:noFill/>
          <a:ln>
            <a:noFill/>
          </a:ln>
          <a:effectLst>
            <a:outerShdw blurRad="76200" dist="212055" dir="16044997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899592" y="1988840"/>
            <a:ext cx="3672408" cy="1944216"/>
          </a:xfrm>
          <a:prstGeom prst="wedgeRoundRectCallout">
            <a:avLst>
              <a:gd name="adj1" fmla="val 46656"/>
              <a:gd name="adj2" fmla="val 82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ボス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- </a:t>
            </a:r>
            <a:r>
              <a:rPr lang="ja-JP" altLang="en-US" sz="2400" b="1" dirty="0" smtClean="0"/>
              <a:t>グループあらそい</a:t>
            </a:r>
            <a:endParaRPr lang="en-US" altLang="ko-KR" sz="2400" b="1" dirty="0" smtClean="0"/>
          </a:p>
          <a:p>
            <a:pPr algn="ctr"/>
            <a:r>
              <a:rPr lang="ja-JP" altLang="en-US" sz="2400" b="1" dirty="0" smtClean="0"/>
              <a:t>リーダー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ja-JP" altLang="en-US" sz="2400" b="1" dirty="0" smtClean="0"/>
              <a:t>わたしたちで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98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でんどうしゃくんれん</a:t>
            </a:r>
            <a:r>
              <a:rPr lang="ko-KR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いふくいんかの　しゅじんこう</a:t>
            </a:r>
            <a:endParaRPr lang="ko-KR" altLang="en-US" dirty="0">
              <a:solidFill>
                <a:schemeClr val="bg1"/>
              </a:solidFill>
              <a:latin typeface="ＭＳ Ｐゴシック" panose="020B0600070205080204" pitchFamily="50" charset="-128"/>
              <a:ea typeface="HY산B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899592" y="1484784"/>
            <a:ext cx="3816424" cy="1944216"/>
          </a:xfrm>
          <a:prstGeom prst="wedgeRoundRectCallout">
            <a:avLst>
              <a:gd name="adj1" fmla="val 66958"/>
              <a:gd name="adj2" fmla="val 60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ほかの　ひとの　いけんと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まちがった　いけんも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きかなければ　なりません</a:t>
            </a:r>
            <a:endParaRPr lang="en-US" altLang="ko-KR" sz="2400" b="1" dirty="0" smtClean="0"/>
          </a:p>
          <a:p>
            <a:pPr algn="ctr"/>
            <a:endParaRPr lang="en-US" altLang="ko-KR" b="1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9831"/>
            <a:ext cx="8208912" cy="34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れいせいくんれん</a:t>
            </a:r>
            <a:r>
              <a:rPr lang="ko-KR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せいこう</a:t>
            </a:r>
            <a:endParaRPr lang="ko-KR" altLang="en-US" dirty="0">
              <a:solidFill>
                <a:schemeClr val="bg1"/>
              </a:solidFill>
              <a:latin typeface="ＭＳ Ｐゴシック" panose="020B0600070205080204" pitchFamily="50" charset="-128"/>
              <a:ea typeface="HY산B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899592" y="1988840"/>
            <a:ext cx="2952328" cy="1944216"/>
          </a:xfrm>
          <a:prstGeom prst="wedgeRoundRectCallout">
            <a:avLst>
              <a:gd name="adj1" fmla="val 72203"/>
              <a:gd name="adj2" fmla="val -5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おかねが　さいこう</a:t>
            </a:r>
            <a:r>
              <a:rPr lang="en-US" altLang="ko-KR" sz="2400" b="1" dirty="0" smtClean="0"/>
              <a:t>!!</a:t>
            </a:r>
            <a:endParaRPr lang="en-US" altLang="ko-KR" sz="24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823796" cy="31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7504" y="253169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26666" y="80549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60222" y="666496"/>
            <a:ext cx="407607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endParaRPr lang="ko-KR" altLang="en-US" sz="2800" dirty="0">
              <a:solidFill>
                <a:srgbClr val="CC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43247" y="1508029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63800" y="3931563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2709797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58172" y="5380672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48909" y="2018529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1287" y="3160429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06385" y="44308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01376" y="5831304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60222" y="1840770"/>
            <a:ext cx="4796154" cy="931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　ある　じだいの　もんだい、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はっけんした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73114" y="3136820"/>
            <a:ext cx="4567238" cy="10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わたしも、わたしが、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わたしだけが　できる　こと</a:t>
            </a:r>
            <a:endParaRPr lang="ko-KR" altLang="en-US" sz="2800" dirty="0">
              <a:solidFill>
                <a:srgbClr val="CC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43772" y="4433463"/>
            <a:ext cx="4596579" cy="987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みことばと　いのりで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そうぞうしよう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166899" y="5741814"/>
            <a:ext cx="4573451" cy="8555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たちばで　できる　しんこうの　じっせん</a:t>
            </a:r>
            <a:endParaRPr lang="ko-KR" altLang="en-US" sz="2800" dirty="0">
              <a:solidFill>
                <a:srgbClr val="CC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8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470315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せいかくな　しょうめいを　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うけました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179512" y="1181100"/>
            <a:ext cx="8811207" cy="19598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 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３つのまつり</a:t>
            </a:r>
            <a:r>
              <a:rPr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endParaRPr lang="en-US" altLang="ko-K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すぎこしの　まつり、ごじゅんせつ、しゅうかくさい</a:t>
            </a:r>
            <a:endParaRPr lang="ko-KR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6" name="Picture 2" descr="C:\Users\Administrator\Desktop\2월 학원복음화\2월 학원복음화 5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892"/>
            <a:ext cx="5044189" cy="3566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35" y="3699188"/>
            <a:ext cx="4021051" cy="28267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모서리가 둥근 사각형 설명선 4"/>
          <p:cNvSpPr/>
          <p:nvPr/>
        </p:nvSpPr>
        <p:spPr>
          <a:xfrm>
            <a:off x="572079" y="3721806"/>
            <a:ext cx="3665512" cy="2804139"/>
          </a:xfrm>
          <a:prstGeom prst="wedgeRoundRectCallout">
            <a:avLst>
              <a:gd name="adj1" fmla="val 45058"/>
              <a:gd name="adj2" fmla="val 2635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6889"/>
            <a:ext cx="2893676" cy="214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323528" y="1309106"/>
            <a:ext cx="8640960" cy="18318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 </a:t>
            </a:r>
            <a:r>
              <a:rPr lang="ja-JP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endParaRPr lang="en-US" altLang="ko-K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  <a:p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ただキリスト、かみのくに、</a:t>
            </a:r>
            <a:r>
              <a:rPr lang="ja-JP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いれいのみたし</a:t>
            </a:r>
            <a:endParaRPr lang="ko-KR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70315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せいかくな　しょうめいを　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うけました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9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44445" y="-66361"/>
            <a:ext cx="9537842" cy="6947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굽은 화살표 8"/>
          <p:cNvSpPr/>
          <p:nvPr/>
        </p:nvSpPr>
        <p:spPr>
          <a:xfrm rot="5400000">
            <a:off x="6425736" y="1866173"/>
            <a:ext cx="892464" cy="1880781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굽은 화살표 20"/>
          <p:cNvSpPr/>
          <p:nvPr/>
        </p:nvSpPr>
        <p:spPr>
          <a:xfrm rot="16200000">
            <a:off x="723880" y="5409704"/>
            <a:ext cx="933044" cy="936104"/>
          </a:xfrm>
          <a:prstGeom prst="bentArrow">
            <a:avLst>
              <a:gd name="adj1" fmla="val 25000"/>
              <a:gd name="adj2" fmla="val 30258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위쪽 화살표 21"/>
          <p:cNvSpPr/>
          <p:nvPr/>
        </p:nvSpPr>
        <p:spPr>
          <a:xfrm>
            <a:off x="748001" y="3821086"/>
            <a:ext cx="432048" cy="720080"/>
          </a:xfrm>
          <a:prstGeom prst="upArrow">
            <a:avLst>
              <a:gd name="adj1" fmla="val 50000"/>
              <a:gd name="adj2" fmla="val 898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7638413" y="4017205"/>
            <a:ext cx="4688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-134751" y="746645"/>
            <a:ext cx="9528148" cy="161802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ja-JP" altLang="en-US" sz="28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てんめいを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さとった　もの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24" name="Picture 2" descr="C:\Users\Administrator\Desktop\2월 학원복음화\2월 학원복음화 5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28" y="2686448"/>
            <a:ext cx="5044189" cy="3566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십이각형 18"/>
          <p:cNvSpPr/>
          <p:nvPr/>
        </p:nvSpPr>
        <p:spPr>
          <a:xfrm>
            <a:off x="1682421" y="5733256"/>
            <a:ext cx="2357622" cy="961141"/>
          </a:xfrm>
          <a:prstGeom prst="dodecagon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エリシャ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십이각형 17"/>
          <p:cNvSpPr/>
          <p:nvPr/>
        </p:nvSpPr>
        <p:spPr>
          <a:xfrm>
            <a:off x="4863024" y="5733256"/>
            <a:ext cx="2008943" cy="903943"/>
          </a:xfrm>
          <a:prstGeom prst="dodec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ダビデ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왼쪽 화살표 4"/>
          <p:cNvSpPr/>
          <p:nvPr/>
        </p:nvSpPr>
        <p:spPr>
          <a:xfrm>
            <a:off x="4059755" y="6072016"/>
            <a:ext cx="763844" cy="389488"/>
          </a:xfrm>
          <a:prstGeom prst="leftArrow">
            <a:avLst>
              <a:gd name="adj1" fmla="val 5711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굽은 화살표 10"/>
          <p:cNvSpPr/>
          <p:nvPr/>
        </p:nvSpPr>
        <p:spPr>
          <a:xfrm rot="10800000">
            <a:off x="6863030" y="5556692"/>
            <a:ext cx="1214434" cy="963099"/>
          </a:xfrm>
          <a:prstGeom prst="bentArrow">
            <a:avLst>
              <a:gd name="adj1" fmla="val 25000"/>
              <a:gd name="adj2" fmla="val 26417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십이각형 13"/>
          <p:cNvSpPr/>
          <p:nvPr/>
        </p:nvSpPr>
        <p:spPr>
          <a:xfrm>
            <a:off x="6871968" y="4708207"/>
            <a:ext cx="2272032" cy="83849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십이각형 3"/>
          <p:cNvSpPr/>
          <p:nvPr/>
        </p:nvSpPr>
        <p:spPr>
          <a:xfrm>
            <a:off x="3491879" y="2128290"/>
            <a:ext cx="2429987" cy="822728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ヨセフ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6730095" y="3182081"/>
            <a:ext cx="2358474" cy="812972"/>
          </a:xfrm>
          <a:prstGeom prst="dodec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십이각형 19"/>
          <p:cNvSpPr/>
          <p:nvPr/>
        </p:nvSpPr>
        <p:spPr>
          <a:xfrm>
            <a:off x="0" y="4561057"/>
            <a:ext cx="2279188" cy="870068"/>
          </a:xfrm>
          <a:prstGeom prst="dodec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십이각형 24"/>
          <p:cNvSpPr/>
          <p:nvPr/>
        </p:nvSpPr>
        <p:spPr>
          <a:xfrm>
            <a:off x="53839" y="2951018"/>
            <a:ext cx="2238258" cy="903482"/>
          </a:xfrm>
          <a:prstGeom prst="dodec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326877" y="25134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せいかくな　しょうめいを　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うけました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4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131</Words>
  <Application>Microsoft Office PowerPoint</Application>
  <PresentationFormat>画面に合わせる (4:3)</PresentationFormat>
  <Paragraphs>196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9" baseType="lpstr">
      <vt:lpstr>(3) 양평군체 B</vt:lpstr>
      <vt:lpstr>굴림</vt:lpstr>
      <vt:lpstr>HY견고딕</vt:lpstr>
      <vt:lpstr>HY헤드라인M</vt:lpstr>
      <vt:lpstr>HY강B</vt:lpstr>
      <vt:lpstr>HY동녘B</vt:lpstr>
      <vt:lpstr>HY산B</vt:lpstr>
      <vt:lpstr>KT&amp;G 상상제목 B</vt:lpstr>
      <vt:lpstr>KT&amp;G 상상제목OTF B</vt:lpstr>
      <vt:lpstr>맑은 고딕</vt:lpstr>
      <vt:lpstr>ＭＳ Ｐゴシック</vt:lpstr>
      <vt:lpstr>한컴 윤고딕 240</vt:lpstr>
      <vt:lpstr>헤움네모고딕162</vt:lpstr>
      <vt:lpstr>Arial</vt:lpstr>
      <vt:lpstr>Helvetica</vt:lpstr>
      <vt:lpstr>Office 테마</vt:lpstr>
      <vt:lpstr>5か  しょうめい</vt:lpstr>
      <vt:lpstr>PowerPoint プレゼンテーション</vt:lpstr>
      <vt:lpstr>でんどうしゃ　くんれん– RT 7にん</vt:lpstr>
      <vt:lpstr>でんどうしゃくんれん  – せかいふくいんかの　しゅじんこう</vt:lpstr>
      <vt:lpstr>れいせいくんれん – まことの　せいこう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しょうめいの　じこくひょうを　 しるべきです</vt:lpstr>
      <vt:lpstr>3. しょうめいの　しせいを　 そなえましょう</vt:lpstr>
      <vt:lpstr>전도자 훈련 – RT 7명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6과 사명</dc:title>
  <dc:creator>Registered User</dc:creator>
  <cp:lastModifiedBy>佐々木智香子</cp:lastModifiedBy>
  <cp:revision>28</cp:revision>
  <dcterms:created xsi:type="dcterms:W3CDTF">2019-01-31T16:50:58Z</dcterms:created>
  <dcterms:modified xsi:type="dcterms:W3CDTF">2019-02-01T14:14:22Z</dcterms:modified>
</cp:coreProperties>
</file>