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70" r:id="rId3"/>
    <p:sldId id="278" r:id="rId4"/>
    <p:sldId id="279" r:id="rId5"/>
    <p:sldId id="280" r:id="rId6"/>
    <p:sldId id="281" r:id="rId7"/>
    <p:sldId id="261" r:id="rId8"/>
    <p:sldId id="276" r:id="rId9"/>
    <p:sldId id="273" r:id="rId10"/>
    <p:sldId id="274" r:id="rId11"/>
    <p:sldId id="277" r:id="rId12"/>
    <p:sldId id="275" r:id="rId13"/>
    <p:sldId id="282" r:id="rId14"/>
    <p:sldId id="28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660066"/>
    <a:srgbClr val="CC9900"/>
    <a:srgbClr val="EA5B50"/>
    <a:srgbClr val="000066"/>
    <a:srgbClr val="FF6600"/>
    <a:srgbClr val="FF0000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660"/>
  </p:normalViewPr>
  <p:slideViewPr>
    <p:cSldViewPr>
      <p:cViewPr varScale="1">
        <p:scale>
          <a:sx n="102" d="100"/>
          <a:sy n="102" d="100"/>
        </p:scale>
        <p:origin x="4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73DE3-A988-46BD-8AB4-043421BE1172}" type="doc">
      <dgm:prSet loTypeId="urn:microsoft.com/office/officeart/2005/8/layout/radial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A2E6617-D9D4-4EE3-99BD-2054C728896D}">
      <dgm:prSet/>
      <dgm:spPr/>
      <dgm:t>
        <a:bodyPr/>
        <a:lstStyle/>
        <a:p>
          <a:pPr rtl="0" latinLnBrk="1"/>
          <a:r>
            <a:rPr lang="ja-JP" altLang="en-US" dirty="0" smtClean="0"/>
            <a:t>どれ</a:t>
          </a:r>
          <a:r>
            <a:rPr lang="ja-JP" altLang="en-US" dirty="0" err="1" smtClean="0"/>
            <a:t>い</a:t>
          </a:r>
          <a:endParaRPr lang="ko-KR" dirty="0"/>
        </a:p>
      </dgm:t>
    </dgm:pt>
    <dgm:pt modelId="{5FFB0A7A-71C3-45A8-B442-940DAE46DF47}" type="parTrans" cxnId="{4B665566-A295-4C0F-B178-66837092231E}">
      <dgm:prSet/>
      <dgm:spPr/>
      <dgm:t>
        <a:bodyPr/>
        <a:lstStyle/>
        <a:p>
          <a:pPr latinLnBrk="1"/>
          <a:endParaRPr lang="ko-KR" altLang="en-US"/>
        </a:p>
      </dgm:t>
    </dgm:pt>
    <dgm:pt modelId="{AE9778C5-132D-4650-8DB1-9DD1B475591A}" type="sibTrans" cxnId="{4B665566-A295-4C0F-B178-66837092231E}">
      <dgm:prSet/>
      <dgm:spPr/>
      <dgm:t>
        <a:bodyPr/>
        <a:lstStyle/>
        <a:p>
          <a:pPr latinLnBrk="1"/>
          <a:endParaRPr lang="ko-KR" altLang="en-US"/>
        </a:p>
      </dgm:t>
    </dgm:pt>
    <dgm:pt modelId="{C7A8999E-0A82-482C-B505-E8F46F26DCD8}">
      <dgm:prSet/>
      <dgm:spPr/>
      <dgm:t>
        <a:bodyPr/>
        <a:lstStyle/>
        <a:p>
          <a:pPr rtl="0" latinLnBrk="1"/>
          <a:r>
            <a:rPr lang="ja-JP" altLang="en-US" dirty="0" smtClean="0"/>
            <a:t>せんそう</a:t>
          </a:r>
          <a:endParaRPr lang="ko-KR" dirty="0"/>
        </a:p>
      </dgm:t>
    </dgm:pt>
    <dgm:pt modelId="{BDEA263A-43FA-4C15-BD92-C41674CCEE55}" type="parTrans" cxnId="{BA2F032C-C16F-44E1-81B0-8BBF19B35476}">
      <dgm:prSet/>
      <dgm:spPr/>
      <dgm:t>
        <a:bodyPr/>
        <a:lstStyle/>
        <a:p>
          <a:pPr latinLnBrk="1"/>
          <a:endParaRPr lang="ko-KR" altLang="en-US"/>
        </a:p>
      </dgm:t>
    </dgm:pt>
    <dgm:pt modelId="{2C899D22-F312-422B-A12D-BB872B95F254}" type="sibTrans" cxnId="{BA2F032C-C16F-44E1-81B0-8BBF19B35476}">
      <dgm:prSet/>
      <dgm:spPr/>
      <dgm:t>
        <a:bodyPr/>
        <a:lstStyle/>
        <a:p>
          <a:pPr latinLnBrk="1"/>
          <a:endParaRPr lang="ko-KR" altLang="en-US"/>
        </a:p>
      </dgm:t>
    </dgm:pt>
    <dgm:pt modelId="{760B4338-F326-4ACB-8CA0-6BEE330366DA}">
      <dgm:prSet/>
      <dgm:spPr/>
      <dgm:t>
        <a:bodyPr/>
        <a:lstStyle/>
        <a:p>
          <a:pPr rtl="0" latinLnBrk="1"/>
          <a:r>
            <a:rPr lang="ja-JP" altLang="en-US" dirty="0" smtClean="0"/>
            <a:t>ほり</a:t>
          </a:r>
          <a:r>
            <a:rPr lang="ja-JP" altLang="en-US" dirty="0" err="1" smtClean="0"/>
            <a:t>ょ</a:t>
          </a:r>
          <a:endParaRPr lang="ko-KR" dirty="0"/>
        </a:p>
      </dgm:t>
    </dgm:pt>
    <dgm:pt modelId="{EEC7118F-BDF9-484F-B361-B12FA203E83F}" type="parTrans" cxnId="{E530FC23-9CB5-4E9C-B902-6B88533F6E76}">
      <dgm:prSet/>
      <dgm:spPr/>
      <dgm:t>
        <a:bodyPr/>
        <a:lstStyle/>
        <a:p>
          <a:pPr latinLnBrk="1"/>
          <a:endParaRPr lang="ko-KR" altLang="en-US"/>
        </a:p>
      </dgm:t>
    </dgm:pt>
    <dgm:pt modelId="{8B5B0337-33C9-4B35-829E-0178587E82A3}" type="sibTrans" cxnId="{E530FC23-9CB5-4E9C-B902-6B88533F6E76}">
      <dgm:prSet/>
      <dgm:spPr/>
      <dgm:t>
        <a:bodyPr/>
        <a:lstStyle/>
        <a:p>
          <a:pPr latinLnBrk="1"/>
          <a:endParaRPr lang="ko-KR" altLang="en-US"/>
        </a:p>
      </dgm:t>
    </dgm:pt>
    <dgm:pt modelId="{AFDD0303-7E8B-4399-93B1-E352181DDF22}">
      <dgm:prSet/>
      <dgm:spPr/>
      <dgm:t>
        <a:bodyPr/>
        <a:lstStyle/>
        <a:p>
          <a:pPr rtl="0" latinLnBrk="1"/>
          <a:r>
            <a:rPr lang="ja-JP" altLang="en-US" dirty="0" err="1" smtClean="0"/>
            <a:t>ぞっ</a:t>
          </a:r>
          <a:r>
            <a:rPr lang="ja-JP" altLang="en-US" dirty="0" smtClean="0"/>
            <a:t>こく</a:t>
          </a:r>
          <a:endParaRPr lang="ko-KR" dirty="0"/>
        </a:p>
      </dgm:t>
    </dgm:pt>
    <dgm:pt modelId="{E52F10C2-3586-4B02-8F74-1B1A0BA27276}" type="parTrans" cxnId="{63CB83D0-DDA1-416A-876C-C82537E253A4}">
      <dgm:prSet/>
      <dgm:spPr/>
      <dgm:t>
        <a:bodyPr/>
        <a:lstStyle/>
        <a:p>
          <a:pPr latinLnBrk="1"/>
          <a:endParaRPr lang="ko-KR" altLang="en-US"/>
        </a:p>
      </dgm:t>
    </dgm:pt>
    <dgm:pt modelId="{89B15ABE-A924-4B68-81A9-0C0C9465B698}" type="sibTrans" cxnId="{63CB83D0-DDA1-416A-876C-C82537E253A4}">
      <dgm:prSet/>
      <dgm:spPr/>
      <dgm:t>
        <a:bodyPr/>
        <a:lstStyle/>
        <a:p>
          <a:pPr latinLnBrk="1"/>
          <a:endParaRPr lang="ko-KR" altLang="en-US"/>
        </a:p>
      </dgm:t>
    </dgm:pt>
    <dgm:pt modelId="{F2B8CA79-19EA-451F-A7A0-050D5ACB27D1}">
      <dgm:prSet/>
      <dgm:spPr/>
      <dgm:t>
        <a:bodyPr/>
        <a:lstStyle/>
        <a:p>
          <a:pPr rtl="0" latinLnBrk="1"/>
          <a:r>
            <a:rPr lang="ja-JP" altLang="en-US" dirty="0" err="1" smtClean="0"/>
            <a:t>しそん</a:t>
          </a:r>
          <a:endParaRPr lang="ko-KR" dirty="0"/>
        </a:p>
      </dgm:t>
    </dgm:pt>
    <dgm:pt modelId="{9884BED0-91AB-4C61-978A-87BC0F6F7A36}" type="parTrans" cxnId="{2AEE3AA1-8B36-4F3D-8A5E-47096C19DFBE}">
      <dgm:prSet/>
      <dgm:spPr/>
      <dgm:t>
        <a:bodyPr/>
        <a:lstStyle/>
        <a:p>
          <a:pPr latinLnBrk="1"/>
          <a:endParaRPr lang="ko-KR" altLang="en-US"/>
        </a:p>
      </dgm:t>
    </dgm:pt>
    <dgm:pt modelId="{13A04B79-47E3-4E00-A9BB-A30767E70B03}" type="sibTrans" cxnId="{2AEE3AA1-8B36-4F3D-8A5E-47096C19DFBE}">
      <dgm:prSet/>
      <dgm:spPr/>
      <dgm:t>
        <a:bodyPr/>
        <a:lstStyle/>
        <a:p>
          <a:pPr latinLnBrk="1"/>
          <a:endParaRPr lang="ko-KR" altLang="en-US"/>
        </a:p>
      </dgm:t>
    </dgm:pt>
    <dgm:pt modelId="{D2374319-8563-4DA2-BA69-E3C1B453E1D2}" type="pres">
      <dgm:prSet presAssocID="{FC673DE3-A988-46BD-8AB4-043421BE117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E98E10-2916-4577-997C-260BA083B7AB}" type="pres">
      <dgm:prSet presAssocID="{FC673DE3-A988-46BD-8AB4-043421BE1172}" presName="cycle" presStyleCnt="0"/>
      <dgm:spPr/>
    </dgm:pt>
    <dgm:pt modelId="{466233E0-4D43-4AC5-A876-FBC1B3DEA27A}" type="pres">
      <dgm:prSet presAssocID="{FC673DE3-A988-46BD-8AB4-043421BE1172}" presName="centerShape" presStyleCnt="0"/>
      <dgm:spPr/>
    </dgm:pt>
    <dgm:pt modelId="{A8C00EBB-723C-40D2-860F-1187F5F68CC8}" type="pres">
      <dgm:prSet presAssocID="{FC673DE3-A988-46BD-8AB4-043421BE1172}" presName="connSite" presStyleLbl="node1" presStyleIdx="0" presStyleCnt="6"/>
      <dgm:spPr/>
    </dgm:pt>
    <dgm:pt modelId="{09A5262F-67F1-4977-A97C-14D56C733B10}" type="pres">
      <dgm:prSet presAssocID="{FC673DE3-A988-46BD-8AB4-043421BE1172}" presName="visible" presStyleLbl="node1" presStyleIdx="0" presStyleCnt="6"/>
      <dgm:spPr/>
    </dgm:pt>
    <dgm:pt modelId="{D729BC41-955E-45A0-82A2-3074493CF621}" type="pres">
      <dgm:prSet presAssocID="{5FFB0A7A-71C3-45A8-B442-940DAE46DF47}" presName="Name25" presStyleLbl="parCh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C80E49D-F0EB-4377-BA37-380E9067A6E4}" type="pres">
      <dgm:prSet presAssocID="{5A2E6617-D9D4-4EE3-99BD-2054C728896D}" presName="node" presStyleCnt="0"/>
      <dgm:spPr/>
    </dgm:pt>
    <dgm:pt modelId="{0070B2EF-326D-46E0-A6F7-A0FAC7A88F9D}" type="pres">
      <dgm:prSet presAssocID="{5A2E6617-D9D4-4EE3-99BD-2054C728896D}" presName="parentNode" presStyleLbl="node1" presStyleIdx="1" presStyleCnt="6" custScaleX="12742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A6DA97-B5E5-41D7-91C2-1CC8DA499206}" type="pres">
      <dgm:prSet presAssocID="{5A2E6617-D9D4-4EE3-99BD-2054C728896D}" presName="childNode" presStyleLbl="revTx" presStyleIdx="0" presStyleCnt="0">
        <dgm:presLayoutVars>
          <dgm:bulletEnabled val="1"/>
        </dgm:presLayoutVars>
      </dgm:prSet>
      <dgm:spPr/>
    </dgm:pt>
    <dgm:pt modelId="{64258AA3-A68D-4AD7-9062-6C74EECE9316}" type="pres">
      <dgm:prSet presAssocID="{BDEA263A-43FA-4C15-BD92-C41674CCEE55}" presName="Name25" presStyleLbl="parCh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B84C6000-6706-436F-9316-06A4B98A1893}" type="pres">
      <dgm:prSet presAssocID="{C7A8999E-0A82-482C-B505-E8F46F26DCD8}" presName="node" presStyleCnt="0"/>
      <dgm:spPr/>
    </dgm:pt>
    <dgm:pt modelId="{B42781BB-E460-4C31-887F-A3ED72255ECC}" type="pres">
      <dgm:prSet presAssocID="{C7A8999E-0A82-482C-B505-E8F46F26DCD8}" presName="parentNode" presStyleLbl="node1" presStyleIdx="2" presStyleCnt="6" custScaleX="14199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6F994-8058-4F27-8F29-4B5A86B32FA8}" type="pres">
      <dgm:prSet presAssocID="{C7A8999E-0A82-482C-B505-E8F46F26DCD8}" presName="childNode" presStyleLbl="revTx" presStyleIdx="0" presStyleCnt="0">
        <dgm:presLayoutVars>
          <dgm:bulletEnabled val="1"/>
        </dgm:presLayoutVars>
      </dgm:prSet>
      <dgm:spPr/>
    </dgm:pt>
    <dgm:pt modelId="{CA75D1E6-05BB-451C-96E8-EB2FEAD06E82}" type="pres">
      <dgm:prSet presAssocID="{EEC7118F-BDF9-484F-B361-B12FA203E83F}" presName="Name25" presStyleLbl="parCh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6A8C52E2-1DE3-497B-8DBA-419BCEDFFE91}" type="pres">
      <dgm:prSet presAssocID="{760B4338-F326-4ACB-8CA0-6BEE330366DA}" presName="node" presStyleCnt="0"/>
      <dgm:spPr/>
    </dgm:pt>
    <dgm:pt modelId="{DC50E2A5-EB4E-4055-B244-819F4231401D}" type="pres">
      <dgm:prSet presAssocID="{760B4338-F326-4ACB-8CA0-6BEE330366DA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38C8E1-618E-4650-942D-AD7B0FAB351A}" type="pres">
      <dgm:prSet presAssocID="{760B4338-F326-4ACB-8CA0-6BEE330366DA}" presName="childNode" presStyleLbl="revTx" presStyleIdx="0" presStyleCnt="0">
        <dgm:presLayoutVars>
          <dgm:bulletEnabled val="1"/>
        </dgm:presLayoutVars>
      </dgm:prSet>
      <dgm:spPr/>
    </dgm:pt>
    <dgm:pt modelId="{81510255-EF9B-4114-88D2-5F6976D3DC77}" type="pres">
      <dgm:prSet presAssocID="{E52F10C2-3586-4B02-8F74-1B1A0BA27276}" presName="Name25" presStyleLbl="parCh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46CA2D1E-CD75-402B-9DC6-C80870BA85DD}" type="pres">
      <dgm:prSet presAssocID="{AFDD0303-7E8B-4399-93B1-E352181DDF22}" presName="node" presStyleCnt="0"/>
      <dgm:spPr/>
    </dgm:pt>
    <dgm:pt modelId="{19D73182-9BCB-4A99-A7BB-4EAB79D71958}" type="pres">
      <dgm:prSet presAssocID="{AFDD0303-7E8B-4399-93B1-E352181DDF22}" presName="parentNode" presStyleLbl="node1" presStyleIdx="4" presStyleCnt="6" custScaleX="12151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5005EA-4071-418A-A6F7-D7EA1B6FCD1E}" type="pres">
      <dgm:prSet presAssocID="{AFDD0303-7E8B-4399-93B1-E352181DDF22}" presName="childNode" presStyleLbl="revTx" presStyleIdx="0" presStyleCnt="0">
        <dgm:presLayoutVars>
          <dgm:bulletEnabled val="1"/>
        </dgm:presLayoutVars>
      </dgm:prSet>
      <dgm:spPr/>
    </dgm:pt>
    <dgm:pt modelId="{C67AB520-5EFE-4C1A-B8CE-5E0F2AA62C15}" type="pres">
      <dgm:prSet presAssocID="{9884BED0-91AB-4C61-978A-87BC0F6F7A36}" presName="Name25" presStyleLbl="parChTrans1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83FAEDA7-7F52-47A7-9AF3-5C0DA6AC43AE}" type="pres">
      <dgm:prSet presAssocID="{F2B8CA79-19EA-451F-A7A0-050D5ACB27D1}" presName="node" presStyleCnt="0"/>
      <dgm:spPr/>
    </dgm:pt>
    <dgm:pt modelId="{37D69624-52F1-4EAA-A5DA-6D837FC4344D}" type="pres">
      <dgm:prSet presAssocID="{F2B8CA79-19EA-451F-A7A0-050D5ACB27D1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54631E-685E-4F62-A1AD-7D7F2E847C12}" type="pres">
      <dgm:prSet presAssocID="{F2B8CA79-19EA-451F-A7A0-050D5ACB27D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D81C0D7-4875-4930-84FA-5FFD02831F57}" type="presOf" srcId="{BDEA263A-43FA-4C15-BD92-C41674CCEE55}" destId="{64258AA3-A68D-4AD7-9062-6C74EECE9316}" srcOrd="0" destOrd="0" presId="urn:microsoft.com/office/officeart/2005/8/layout/radial2"/>
    <dgm:cxn modelId="{EFE375CE-33E1-4522-B3FC-519D92F1D8FF}" type="presOf" srcId="{FC673DE3-A988-46BD-8AB4-043421BE1172}" destId="{D2374319-8563-4DA2-BA69-E3C1B453E1D2}" srcOrd="0" destOrd="0" presId="urn:microsoft.com/office/officeart/2005/8/layout/radial2"/>
    <dgm:cxn modelId="{CC3F94DE-30F8-409A-A083-BC504C0AAAD2}" type="presOf" srcId="{F2B8CA79-19EA-451F-A7A0-050D5ACB27D1}" destId="{37D69624-52F1-4EAA-A5DA-6D837FC4344D}" srcOrd="0" destOrd="0" presId="urn:microsoft.com/office/officeart/2005/8/layout/radial2"/>
    <dgm:cxn modelId="{63CB83D0-DDA1-416A-876C-C82537E253A4}" srcId="{FC673DE3-A988-46BD-8AB4-043421BE1172}" destId="{AFDD0303-7E8B-4399-93B1-E352181DDF22}" srcOrd="3" destOrd="0" parTransId="{E52F10C2-3586-4B02-8F74-1B1A0BA27276}" sibTransId="{89B15ABE-A924-4B68-81A9-0C0C9465B698}"/>
    <dgm:cxn modelId="{868C5FC9-80D9-44E8-9541-811ED6A45D24}" type="presOf" srcId="{EEC7118F-BDF9-484F-B361-B12FA203E83F}" destId="{CA75D1E6-05BB-451C-96E8-EB2FEAD06E82}" srcOrd="0" destOrd="0" presId="urn:microsoft.com/office/officeart/2005/8/layout/radial2"/>
    <dgm:cxn modelId="{2AEE3AA1-8B36-4F3D-8A5E-47096C19DFBE}" srcId="{FC673DE3-A988-46BD-8AB4-043421BE1172}" destId="{F2B8CA79-19EA-451F-A7A0-050D5ACB27D1}" srcOrd="4" destOrd="0" parTransId="{9884BED0-91AB-4C61-978A-87BC0F6F7A36}" sibTransId="{13A04B79-47E3-4E00-A9BB-A30767E70B03}"/>
    <dgm:cxn modelId="{C2AA0A8B-08D1-4495-9910-9636268D92C3}" type="presOf" srcId="{5A2E6617-D9D4-4EE3-99BD-2054C728896D}" destId="{0070B2EF-326D-46E0-A6F7-A0FAC7A88F9D}" srcOrd="0" destOrd="0" presId="urn:microsoft.com/office/officeart/2005/8/layout/radial2"/>
    <dgm:cxn modelId="{F387F497-D123-40DC-B6A7-E1BD93BD39FA}" type="presOf" srcId="{9884BED0-91AB-4C61-978A-87BC0F6F7A36}" destId="{C67AB520-5EFE-4C1A-B8CE-5E0F2AA62C15}" srcOrd="0" destOrd="0" presId="urn:microsoft.com/office/officeart/2005/8/layout/radial2"/>
    <dgm:cxn modelId="{BA2F032C-C16F-44E1-81B0-8BBF19B35476}" srcId="{FC673DE3-A988-46BD-8AB4-043421BE1172}" destId="{C7A8999E-0A82-482C-B505-E8F46F26DCD8}" srcOrd="1" destOrd="0" parTransId="{BDEA263A-43FA-4C15-BD92-C41674CCEE55}" sibTransId="{2C899D22-F312-422B-A12D-BB872B95F254}"/>
    <dgm:cxn modelId="{D27B4C26-6B71-4735-9A64-5A7B5DBCEAAF}" type="presOf" srcId="{AFDD0303-7E8B-4399-93B1-E352181DDF22}" destId="{19D73182-9BCB-4A99-A7BB-4EAB79D71958}" srcOrd="0" destOrd="0" presId="urn:microsoft.com/office/officeart/2005/8/layout/radial2"/>
    <dgm:cxn modelId="{16702E70-106A-4DA1-BD1E-0826A7968F98}" type="presOf" srcId="{C7A8999E-0A82-482C-B505-E8F46F26DCD8}" destId="{B42781BB-E460-4C31-887F-A3ED72255ECC}" srcOrd="0" destOrd="0" presId="urn:microsoft.com/office/officeart/2005/8/layout/radial2"/>
    <dgm:cxn modelId="{2B08791F-19BA-4374-9CED-7499EC5596F9}" type="presOf" srcId="{760B4338-F326-4ACB-8CA0-6BEE330366DA}" destId="{DC50E2A5-EB4E-4055-B244-819F4231401D}" srcOrd="0" destOrd="0" presId="urn:microsoft.com/office/officeart/2005/8/layout/radial2"/>
    <dgm:cxn modelId="{E530FC23-9CB5-4E9C-B902-6B88533F6E76}" srcId="{FC673DE3-A988-46BD-8AB4-043421BE1172}" destId="{760B4338-F326-4ACB-8CA0-6BEE330366DA}" srcOrd="2" destOrd="0" parTransId="{EEC7118F-BDF9-484F-B361-B12FA203E83F}" sibTransId="{8B5B0337-33C9-4B35-829E-0178587E82A3}"/>
    <dgm:cxn modelId="{C9B0DBB3-FA15-4340-BB72-32B521B80B73}" type="presOf" srcId="{E52F10C2-3586-4B02-8F74-1B1A0BA27276}" destId="{81510255-EF9B-4114-88D2-5F6976D3DC77}" srcOrd="0" destOrd="0" presId="urn:microsoft.com/office/officeart/2005/8/layout/radial2"/>
    <dgm:cxn modelId="{4B665566-A295-4C0F-B178-66837092231E}" srcId="{FC673DE3-A988-46BD-8AB4-043421BE1172}" destId="{5A2E6617-D9D4-4EE3-99BD-2054C728896D}" srcOrd="0" destOrd="0" parTransId="{5FFB0A7A-71C3-45A8-B442-940DAE46DF47}" sibTransId="{AE9778C5-132D-4650-8DB1-9DD1B475591A}"/>
    <dgm:cxn modelId="{306400C6-F6BD-4A86-B6E9-8D31B78C8B23}" type="presOf" srcId="{5FFB0A7A-71C3-45A8-B442-940DAE46DF47}" destId="{D729BC41-955E-45A0-82A2-3074493CF621}" srcOrd="0" destOrd="0" presId="urn:microsoft.com/office/officeart/2005/8/layout/radial2"/>
    <dgm:cxn modelId="{F0D574F2-68B3-4C1D-9A4C-19880AC84D86}" type="presParOf" srcId="{D2374319-8563-4DA2-BA69-E3C1B453E1D2}" destId="{E0E98E10-2916-4577-997C-260BA083B7AB}" srcOrd="0" destOrd="0" presId="urn:microsoft.com/office/officeart/2005/8/layout/radial2"/>
    <dgm:cxn modelId="{17DDDC71-7294-4337-8509-C27F070E6D6A}" type="presParOf" srcId="{E0E98E10-2916-4577-997C-260BA083B7AB}" destId="{466233E0-4D43-4AC5-A876-FBC1B3DEA27A}" srcOrd="0" destOrd="0" presId="urn:microsoft.com/office/officeart/2005/8/layout/radial2"/>
    <dgm:cxn modelId="{518C72A9-7903-4BCF-B66A-94833328847B}" type="presParOf" srcId="{466233E0-4D43-4AC5-A876-FBC1B3DEA27A}" destId="{A8C00EBB-723C-40D2-860F-1187F5F68CC8}" srcOrd="0" destOrd="0" presId="urn:microsoft.com/office/officeart/2005/8/layout/radial2"/>
    <dgm:cxn modelId="{779CBC32-4638-46BB-827A-CE2768BB3E83}" type="presParOf" srcId="{466233E0-4D43-4AC5-A876-FBC1B3DEA27A}" destId="{09A5262F-67F1-4977-A97C-14D56C733B10}" srcOrd="1" destOrd="0" presId="urn:microsoft.com/office/officeart/2005/8/layout/radial2"/>
    <dgm:cxn modelId="{A703024C-CF3E-4390-98DB-1A2ED78AB341}" type="presParOf" srcId="{E0E98E10-2916-4577-997C-260BA083B7AB}" destId="{D729BC41-955E-45A0-82A2-3074493CF621}" srcOrd="1" destOrd="0" presId="urn:microsoft.com/office/officeart/2005/8/layout/radial2"/>
    <dgm:cxn modelId="{577CFEF5-9105-4D05-815B-36974A4EC55D}" type="presParOf" srcId="{E0E98E10-2916-4577-997C-260BA083B7AB}" destId="{AC80E49D-F0EB-4377-BA37-380E9067A6E4}" srcOrd="2" destOrd="0" presId="urn:microsoft.com/office/officeart/2005/8/layout/radial2"/>
    <dgm:cxn modelId="{23E60552-BECE-4CF5-BE41-5BFE6B18F25C}" type="presParOf" srcId="{AC80E49D-F0EB-4377-BA37-380E9067A6E4}" destId="{0070B2EF-326D-46E0-A6F7-A0FAC7A88F9D}" srcOrd="0" destOrd="0" presId="urn:microsoft.com/office/officeart/2005/8/layout/radial2"/>
    <dgm:cxn modelId="{5C6E1BF5-C07F-4C2E-8E80-A97B60DE2FDA}" type="presParOf" srcId="{AC80E49D-F0EB-4377-BA37-380E9067A6E4}" destId="{B1A6DA97-B5E5-41D7-91C2-1CC8DA499206}" srcOrd="1" destOrd="0" presId="urn:microsoft.com/office/officeart/2005/8/layout/radial2"/>
    <dgm:cxn modelId="{37963ED6-93BD-4AD9-9A2A-3BAAD44A4640}" type="presParOf" srcId="{E0E98E10-2916-4577-997C-260BA083B7AB}" destId="{64258AA3-A68D-4AD7-9062-6C74EECE9316}" srcOrd="3" destOrd="0" presId="urn:microsoft.com/office/officeart/2005/8/layout/radial2"/>
    <dgm:cxn modelId="{9CAAEB1A-57B0-42C6-B3B6-D21B7AB01C3E}" type="presParOf" srcId="{E0E98E10-2916-4577-997C-260BA083B7AB}" destId="{B84C6000-6706-436F-9316-06A4B98A1893}" srcOrd="4" destOrd="0" presId="urn:microsoft.com/office/officeart/2005/8/layout/radial2"/>
    <dgm:cxn modelId="{198C7B13-6854-4D33-8CA8-C5599593AE13}" type="presParOf" srcId="{B84C6000-6706-436F-9316-06A4B98A1893}" destId="{B42781BB-E460-4C31-887F-A3ED72255ECC}" srcOrd="0" destOrd="0" presId="urn:microsoft.com/office/officeart/2005/8/layout/radial2"/>
    <dgm:cxn modelId="{C211BF54-F4CD-4FA5-9936-1E549866AC07}" type="presParOf" srcId="{B84C6000-6706-436F-9316-06A4B98A1893}" destId="{5846F994-8058-4F27-8F29-4B5A86B32FA8}" srcOrd="1" destOrd="0" presId="urn:microsoft.com/office/officeart/2005/8/layout/radial2"/>
    <dgm:cxn modelId="{4F671844-86E3-42D7-9E46-69BC07D19C51}" type="presParOf" srcId="{E0E98E10-2916-4577-997C-260BA083B7AB}" destId="{CA75D1E6-05BB-451C-96E8-EB2FEAD06E82}" srcOrd="5" destOrd="0" presId="urn:microsoft.com/office/officeart/2005/8/layout/radial2"/>
    <dgm:cxn modelId="{5191FF6C-FB0C-452A-9C29-3B2BF9D163BD}" type="presParOf" srcId="{E0E98E10-2916-4577-997C-260BA083B7AB}" destId="{6A8C52E2-1DE3-497B-8DBA-419BCEDFFE91}" srcOrd="6" destOrd="0" presId="urn:microsoft.com/office/officeart/2005/8/layout/radial2"/>
    <dgm:cxn modelId="{31C257A3-88F9-4A41-8BB2-0D7A61B441EF}" type="presParOf" srcId="{6A8C52E2-1DE3-497B-8DBA-419BCEDFFE91}" destId="{DC50E2A5-EB4E-4055-B244-819F4231401D}" srcOrd="0" destOrd="0" presId="urn:microsoft.com/office/officeart/2005/8/layout/radial2"/>
    <dgm:cxn modelId="{2F289D17-C749-40EF-AF57-4CEC9F139C2B}" type="presParOf" srcId="{6A8C52E2-1DE3-497B-8DBA-419BCEDFFE91}" destId="{C538C8E1-618E-4650-942D-AD7B0FAB351A}" srcOrd="1" destOrd="0" presId="urn:microsoft.com/office/officeart/2005/8/layout/radial2"/>
    <dgm:cxn modelId="{0A48B3F1-9892-4900-B3B4-59C9D6690E55}" type="presParOf" srcId="{E0E98E10-2916-4577-997C-260BA083B7AB}" destId="{81510255-EF9B-4114-88D2-5F6976D3DC77}" srcOrd="7" destOrd="0" presId="urn:microsoft.com/office/officeart/2005/8/layout/radial2"/>
    <dgm:cxn modelId="{5E4AAA81-53B8-4158-B87C-9DF636A8AED5}" type="presParOf" srcId="{E0E98E10-2916-4577-997C-260BA083B7AB}" destId="{46CA2D1E-CD75-402B-9DC6-C80870BA85DD}" srcOrd="8" destOrd="0" presId="urn:microsoft.com/office/officeart/2005/8/layout/radial2"/>
    <dgm:cxn modelId="{1D6CF1E9-79A7-4384-89E3-7727F6F6B56D}" type="presParOf" srcId="{46CA2D1E-CD75-402B-9DC6-C80870BA85DD}" destId="{19D73182-9BCB-4A99-A7BB-4EAB79D71958}" srcOrd="0" destOrd="0" presId="urn:microsoft.com/office/officeart/2005/8/layout/radial2"/>
    <dgm:cxn modelId="{43DA18EB-9000-40C0-8247-BB02B3B58D7D}" type="presParOf" srcId="{46CA2D1E-CD75-402B-9DC6-C80870BA85DD}" destId="{B05005EA-4071-418A-A6F7-D7EA1B6FCD1E}" srcOrd="1" destOrd="0" presId="urn:microsoft.com/office/officeart/2005/8/layout/radial2"/>
    <dgm:cxn modelId="{32B9B3B0-934C-404A-A911-D99C89B64B79}" type="presParOf" srcId="{E0E98E10-2916-4577-997C-260BA083B7AB}" destId="{C67AB520-5EFE-4C1A-B8CE-5E0F2AA62C15}" srcOrd="9" destOrd="0" presId="urn:microsoft.com/office/officeart/2005/8/layout/radial2"/>
    <dgm:cxn modelId="{A6B0D039-ADAD-42CA-AED9-83F96695565B}" type="presParOf" srcId="{E0E98E10-2916-4577-997C-260BA083B7AB}" destId="{83FAEDA7-7F52-47A7-9AF3-5C0DA6AC43AE}" srcOrd="10" destOrd="0" presId="urn:microsoft.com/office/officeart/2005/8/layout/radial2"/>
    <dgm:cxn modelId="{CD232951-F0B9-46D2-81BF-D23FD241C5AD}" type="presParOf" srcId="{83FAEDA7-7F52-47A7-9AF3-5C0DA6AC43AE}" destId="{37D69624-52F1-4EAA-A5DA-6D837FC4344D}" srcOrd="0" destOrd="0" presId="urn:microsoft.com/office/officeart/2005/8/layout/radial2"/>
    <dgm:cxn modelId="{28ECCB62-E836-45AA-A430-507B85BE7660}" type="presParOf" srcId="{83FAEDA7-7F52-47A7-9AF3-5C0DA6AC43AE}" destId="{1B54631E-685E-4F62-A1AD-7D7F2E847C1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FAF47-611A-40D1-9E85-41D654675885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0771E383-BC18-4424-AB0B-8642095FE79E}">
      <dgm:prSet/>
      <dgm:spPr/>
      <dgm:t>
        <a:bodyPr/>
        <a:lstStyle/>
        <a:p>
          <a:pPr rtl="0" latinLnBrk="1"/>
          <a:r>
            <a:rPr lang="ja-JP" altLang="en-US" dirty="0" smtClean="0"/>
            <a:t>ヨセフ</a:t>
          </a:r>
          <a:endParaRPr lang="ko-KR" dirty="0"/>
        </a:p>
      </dgm:t>
    </dgm:pt>
    <dgm:pt modelId="{2F18A86E-3C72-4C7B-BD30-755403A34D44}" type="parTrans" cxnId="{750D4A69-EFF4-45F9-A741-1D19D5F8DBBF}">
      <dgm:prSet/>
      <dgm:spPr/>
      <dgm:t>
        <a:bodyPr/>
        <a:lstStyle/>
        <a:p>
          <a:pPr latinLnBrk="1"/>
          <a:endParaRPr lang="ko-KR" altLang="en-US"/>
        </a:p>
      </dgm:t>
    </dgm:pt>
    <dgm:pt modelId="{382CAC8D-457E-4903-9FA4-77185E69B257}" type="sibTrans" cxnId="{750D4A69-EFF4-45F9-A741-1D19D5F8DBBF}">
      <dgm:prSet/>
      <dgm:spPr/>
      <dgm:t>
        <a:bodyPr/>
        <a:lstStyle/>
        <a:p>
          <a:pPr latinLnBrk="1"/>
          <a:endParaRPr lang="ko-KR" altLang="en-US"/>
        </a:p>
      </dgm:t>
    </dgm:pt>
    <dgm:pt modelId="{E82883DB-6D3A-4802-97EE-3469E357A7BD}">
      <dgm:prSet/>
      <dgm:spPr/>
      <dgm:t>
        <a:bodyPr/>
        <a:lstStyle/>
        <a:p>
          <a:pPr rtl="0" latinLnBrk="1"/>
          <a:r>
            <a:rPr lang="ja-JP" altLang="en-US" dirty="0" smtClean="0"/>
            <a:t>モーセ</a:t>
          </a:r>
          <a:endParaRPr lang="ko-KR" dirty="0"/>
        </a:p>
      </dgm:t>
    </dgm:pt>
    <dgm:pt modelId="{66C379E0-ADA3-447C-8755-C3F55E93066E}" type="parTrans" cxnId="{4690507C-0BB3-45DC-9F18-F85004091F00}">
      <dgm:prSet/>
      <dgm:spPr/>
      <dgm:t>
        <a:bodyPr/>
        <a:lstStyle/>
        <a:p>
          <a:pPr latinLnBrk="1"/>
          <a:endParaRPr lang="ko-KR" altLang="en-US"/>
        </a:p>
      </dgm:t>
    </dgm:pt>
    <dgm:pt modelId="{052D2D60-F378-4043-941D-F7D6B281ED61}" type="sibTrans" cxnId="{4690507C-0BB3-45DC-9F18-F85004091F00}">
      <dgm:prSet/>
      <dgm:spPr/>
      <dgm:t>
        <a:bodyPr/>
        <a:lstStyle/>
        <a:p>
          <a:pPr latinLnBrk="1"/>
          <a:endParaRPr lang="ko-KR" altLang="en-US"/>
        </a:p>
      </dgm:t>
    </dgm:pt>
    <dgm:pt modelId="{0A3AC92E-4DA5-4DC4-AAB5-26337152AD5B}">
      <dgm:prSet/>
      <dgm:spPr/>
      <dgm:t>
        <a:bodyPr/>
        <a:lstStyle/>
        <a:p>
          <a:pPr rtl="0" latinLnBrk="1"/>
          <a:r>
            <a:rPr lang="ja-JP" altLang="en-US" dirty="0" smtClean="0"/>
            <a:t>サムエル</a:t>
          </a:r>
          <a:endParaRPr lang="ko-KR" dirty="0"/>
        </a:p>
      </dgm:t>
    </dgm:pt>
    <dgm:pt modelId="{35C6386E-D8C0-4B43-9FC9-69352FB5331D}" type="parTrans" cxnId="{13B65E9E-3E6D-4D91-9C22-6D8B9C1A9BC3}">
      <dgm:prSet/>
      <dgm:spPr/>
      <dgm:t>
        <a:bodyPr/>
        <a:lstStyle/>
        <a:p>
          <a:pPr latinLnBrk="1"/>
          <a:endParaRPr lang="ko-KR" altLang="en-US"/>
        </a:p>
      </dgm:t>
    </dgm:pt>
    <dgm:pt modelId="{8CC40D72-9A4A-4B75-8434-4B617955B78F}" type="sibTrans" cxnId="{13B65E9E-3E6D-4D91-9C22-6D8B9C1A9BC3}">
      <dgm:prSet/>
      <dgm:spPr/>
      <dgm:t>
        <a:bodyPr/>
        <a:lstStyle/>
        <a:p>
          <a:pPr latinLnBrk="1"/>
          <a:endParaRPr lang="ko-KR" altLang="en-US"/>
        </a:p>
      </dgm:t>
    </dgm:pt>
    <dgm:pt modelId="{0BBAC42E-A42C-4065-B01A-8D5D48F7339D}">
      <dgm:prSet/>
      <dgm:spPr/>
      <dgm:t>
        <a:bodyPr/>
        <a:lstStyle/>
        <a:p>
          <a:pPr rtl="0" latinLnBrk="1"/>
          <a:r>
            <a:rPr lang="ja-JP" altLang="en-US" dirty="0" smtClean="0"/>
            <a:t>ダビデ</a:t>
          </a:r>
          <a:endParaRPr lang="ko-KR" dirty="0"/>
        </a:p>
      </dgm:t>
    </dgm:pt>
    <dgm:pt modelId="{1B260C4A-0BAF-4B68-B5D4-CADF7D27827F}" type="parTrans" cxnId="{CBBB38FE-4117-4F60-A5FE-D780251F1AB8}">
      <dgm:prSet/>
      <dgm:spPr/>
      <dgm:t>
        <a:bodyPr/>
        <a:lstStyle/>
        <a:p>
          <a:pPr latinLnBrk="1"/>
          <a:endParaRPr lang="ko-KR" altLang="en-US"/>
        </a:p>
      </dgm:t>
    </dgm:pt>
    <dgm:pt modelId="{ED251334-6BF0-48CA-A8A8-26C954159EA3}" type="sibTrans" cxnId="{CBBB38FE-4117-4F60-A5FE-D780251F1AB8}">
      <dgm:prSet/>
      <dgm:spPr/>
      <dgm:t>
        <a:bodyPr/>
        <a:lstStyle/>
        <a:p>
          <a:pPr latinLnBrk="1"/>
          <a:endParaRPr lang="ko-KR" altLang="en-US"/>
        </a:p>
      </dgm:t>
    </dgm:pt>
    <dgm:pt modelId="{BEBBF297-D820-43B2-9147-B1ECE46C62C8}">
      <dgm:prSet/>
      <dgm:spPr/>
      <dgm:t>
        <a:bodyPr/>
        <a:lstStyle/>
        <a:p>
          <a:pPr rtl="0" latinLnBrk="1"/>
          <a:r>
            <a:rPr lang="ja-JP" altLang="en-US" spc="-300" dirty="0" smtClean="0"/>
            <a:t>エリシャ</a:t>
          </a:r>
          <a:endParaRPr lang="ko-KR" spc="-300" dirty="0"/>
        </a:p>
      </dgm:t>
    </dgm:pt>
    <dgm:pt modelId="{DC22F148-95EA-457E-99C1-6F11B2EF3F50}" type="parTrans" cxnId="{1FFC237A-D42C-44CD-8A07-F9403FC83424}">
      <dgm:prSet/>
      <dgm:spPr/>
      <dgm:t>
        <a:bodyPr/>
        <a:lstStyle/>
        <a:p>
          <a:pPr latinLnBrk="1"/>
          <a:endParaRPr lang="ko-KR" altLang="en-US"/>
        </a:p>
      </dgm:t>
    </dgm:pt>
    <dgm:pt modelId="{C48A0B69-0D62-487D-8C7C-484E452EFA5E}" type="sibTrans" cxnId="{1FFC237A-D42C-44CD-8A07-F9403FC83424}">
      <dgm:prSet/>
      <dgm:spPr/>
      <dgm:t>
        <a:bodyPr/>
        <a:lstStyle/>
        <a:p>
          <a:pPr latinLnBrk="1"/>
          <a:endParaRPr lang="ko-KR" altLang="en-US"/>
        </a:p>
      </dgm:t>
    </dgm:pt>
    <dgm:pt modelId="{D7AEFDB7-5E72-4661-A13E-9AA51F52FC24}">
      <dgm:prSet/>
      <dgm:spPr/>
      <dgm:t>
        <a:bodyPr/>
        <a:lstStyle/>
        <a:p>
          <a:pPr rtl="0" latinLnBrk="1"/>
          <a:r>
            <a:rPr lang="ja-JP" altLang="en-US" dirty="0" smtClean="0"/>
            <a:t>イザヤ</a:t>
          </a:r>
          <a:endParaRPr lang="ko-KR" dirty="0"/>
        </a:p>
      </dgm:t>
    </dgm:pt>
    <dgm:pt modelId="{E87D347A-FA13-4083-B70C-7A55132084A5}" type="parTrans" cxnId="{2BC2B499-6A63-4BE3-8FE7-3141A98945EE}">
      <dgm:prSet/>
      <dgm:spPr/>
      <dgm:t>
        <a:bodyPr/>
        <a:lstStyle/>
        <a:p>
          <a:pPr latinLnBrk="1"/>
          <a:endParaRPr lang="ko-KR" altLang="en-US"/>
        </a:p>
      </dgm:t>
    </dgm:pt>
    <dgm:pt modelId="{B202B90A-AA98-41C6-8ED4-C0D8F1304C7B}" type="sibTrans" cxnId="{2BC2B499-6A63-4BE3-8FE7-3141A98945EE}">
      <dgm:prSet/>
      <dgm:spPr/>
      <dgm:t>
        <a:bodyPr/>
        <a:lstStyle/>
        <a:p>
          <a:pPr latinLnBrk="1"/>
          <a:endParaRPr lang="ko-KR" altLang="en-US"/>
        </a:p>
      </dgm:t>
    </dgm:pt>
    <dgm:pt modelId="{9BC48367-A084-48A0-9DE6-825A49590F27}">
      <dgm:prSet/>
      <dgm:spPr/>
      <dgm:t>
        <a:bodyPr/>
        <a:lstStyle/>
        <a:p>
          <a:pPr rtl="0" latinLnBrk="1"/>
          <a:r>
            <a:rPr lang="ja-JP" altLang="en-US" dirty="0" smtClean="0"/>
            <a:t>パウロ</a:t>
          </a:r>
          <a:endParaRPr lang="ko-KR" dirty="0"/>
        </a:p>
      </dgm:t>
    </dgm:pt>
    <dgm:pt modelId="{957AE304-36A2-49C9-B7A7-F5CB88F7741D}" type="parTrans" cxnId="{76D28BDD-9346-4C34-B2FF-B8D22776B9C7}">
      <dgm:prSet/>
      <dgm:spPr/>
      <dgm:t>
        <a:bodyPr/>
        <a:lstStyle/>
        <a:p>
          <a:pPr latinLnBrk="1"/>
          <a:endParaRPr lang="ko-KR" altLang="en-US"/>
        </a:p>
      </dgm:t>
    </dgm:pt>
    <dgm:pt modelId="{D984E02E-D9CD-41A7-8C40-2959D5C80ADC}" type="sibTrans" cxnId="{76D28BDD-9346-4C34-B2FF-B8D22776B9C7}">
      <dgm:prSet/>
      <dgm:spPr/>
      <dgm:t>
        <a:bodyPr/>
        <a:lstStyle/>
        <a:p>
          <a:pPr latinLnBrk="1"/>
          <a:endParaRPr lang="ko-KR" altLang="en-US"/>
        </a:p>
      </dgm:t>
    </dgm:pt>
    <dgm:pt modelId="{B10DA09A-E557-4B65-88B1-FDBAF71C14AB}" type="pres">
      <dgm:prSet presAssocID="{B91FAF47-611A-40D1-9E85-41D6546758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F46C0B-4EBD-4A97-A319-D4A017C5A004}" type="pres">
      <dgm:prSet presAssocID="{0771E383-BC18-4424-AB0B-8642095FE79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2AC17B-210B-4ABD-9E89-18B6174071A5}" type="pres">
      <dgm:prSet presAssocID="{382CAC8D-457E-4903-9FA4-77185E69B257}" presName="sibTrans" presStyleLbl="sibTrans1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C22A9442-69FE-43B1-926E-35FBB46CE9D8}" type="pres">
      <dgm:prSet presAssocID="{382CAC8D-457E-4903-9FA4-77185E69B257}" presName="connectorText" presStyleLbl="sibTrans1D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A8B91A15-0F28-4790-AA69-2EB7AAAAC6EB}" type="pres">
      <dgm:prSet presAssocID="{E82883DB-6D3A-4802-97EE-3469E357A7B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8EC94E-B12E-4EE0-97B0-78E666042C13}" type="pres">
      <dgm:prSet presAssocID="{052D2D60-F378-4043-941D-F7D6B281ED61}" presName="sibTrans" presStyleLbl="sibTrans1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AAF64D4D-06D0-45FC-9CD0-DC1704992CCD}" type="pres">
      <dgm:prSet presAssocID="{052D2D60-F378-4043-941D-F7D6B281ED61}" presName="connectorText" presStyleLbl="sibTrans1D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0749A9E7-A1C3-458C-9CB2-222B69AAB348}" type="pres">
      <dgm:prSet presAssocID="{0A3AC92E-4DA5-4DC4-AAB5-26337152AD5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8885F0-8769-4C61-A4F5-D06F352C2F37}" type="pres">
      <dgm:prSet presAssocID="{8CC40D72-9A4A-4B75-8434-4B617955B78F}" presName="sibTrans" presStyleLbl="sibTrans1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5360D3AA-5E73-49FB-AD55-B72389742375}" type="pres">
      <dgm:prSet presAssocID="{8CC40D72-9A4A-4B75-8434-4B617955B78F}" presName="connectorText" presStyleLbl="sibTrans1D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5C1B6971-77FA-40C0-9410-8D6F8542A725}" type="pres">
      <dgm:prSet presAssocID="{0BBAC42E-A42C-4065-B01A-8D5D48F733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120659-0242-479F-909F-E8FCC5DB7EDF}" type="pres">
      <dgm:prSet presAssocID="{ED251334-6BF0-48CA-A8A8-26C954159EA3}" presName="sibTrans" presStyleLbl="sibTrans1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6EAD1D8D-E008-4105-AECC-F3A64788C5CA}" type="pres">
      <dgm:prSet presAssocID="{ED251334-6BF0-48CA-A8A8-26C954159EA3}" presName="connectorText" presStyleLbl="sibTrans1D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3C2807B3-42C6-4397-8131-0E17EE5DE69F}" type="pres">
      <dgm:prSet presAssocID="{BEBBF297-D820-43B2-9147-B1ECE46C62C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760A6F-E87E-4491-833F-0B2C33E2C662}" type="pres">
      <dgm:prSet presAssocID="{C48A0B69-0D62-487D-8C7C-484E452EFA5E}" presName="sibTrans" presStyleLbl="sibTrans1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D1E8F4FE-2D91-4731-9B69-C3DBD91B46CA}" type="pres">
      <dgm:prSet presAssocID="{C48A0B69-0D62-487D-8C7C-484E452EFA5E}" presName="connectorText" presStyleLbl="sibTrans1D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55869AD2-53B5-4E58-A1CF-3A8D21B2DDF4}" type="pres">
      <dgm:prSet presAssocID="{D7AEFDB7-5E72-4661-A13E-9AA51F52FC2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FC1F13-C765-4618-9890-DC978799A6E2}" type="pres">
      <dgm:prSet presAssocID="{B202B90A-AA98-41C6-8ED4-C0D8F1304C7B}" presName="sibTrans" presStyleLbl="sibTrans1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F947BDA0-3875-4E34-844F-E19B16B30D2F}" type="pres">
      <dgm:prSet presAssocID="{B202B90A-AA98-41C6-8ED4-C0D8F1304C7B}" presName="connectorText" presStyleLbl="sibTrans1D1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CB9C59E2-CBE4-4C6D-8807-13FC698149B7}" type="pres">
      <dgm:prSet presAssocID="{9BC48367-A084-48A0-9DE6-825A49590F2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4B1D9F2-618F-418C-941C-85189D20615E}" type="presOf" srcId="{C48A0B69-0D62-487D-8C7C-484E452EFA5E}" destId="{D1E8F4FE-2D91-4731-9B69-C3DBD91B46CA}" srcOrd="1" destOrd="0" presId="urn:microsoft.com/office/officeart/2005/8/layout/bProcess3"/>
    <dgm:cxn modelId="{44F049E1-404E-495F-891D-CD77BE52E5EA}" type="presOf" srcId="{E82883DB-6D3A-4802-97EE-3469E357A7BD}" destId="{A8B91A15-0F28-4790-AA69-2EB7AAAAC6EB}" srcOrd="0" destOrd="0" presId="urn:microsoft.com/office/officeart/2005/8/layout/bProcess3"/>
    <dgm:cxn modelId="{60448F55-DE7C-42CD-8E81-37D5AA742212}" type="presOf" srcId="{ED251334-6BF0-48CA-A8A8-26C954159EA3}" destId="{DF120659-0242-479F-909F-E8FCC5DB7EDF}" srcOrd="0" destOrd="0" presId="urn:microsoft.com/office/officeart/2005/8/layout/bProcess3"/>
    <dgm:cxn modelId="{00FC01CC-607E-4EA2-A160-8D8FFD263124}" type="presOf" srcId="{C48A0B69-0D62-487D-8C7C-484E452EFA5E}" destId="{81760A6F-E87E-4491-833F-0B2C33E2C662}" srcOrd="0" destOrd="0" presId="urn:microsoft.com/office/officeart/2005/8/layout/bProcess3"/>
    <dgm:cxn modelId="{7D2778C1-6398-4F6E-9A83-C8ED463040CF}" type="presOf" srcId="{8CC40D72-9A4A-4B75-8434-4B617955B78F}" destId="{4E8885F0-8769-4C61-A4F5-D06F352C2F37}" srcOrd="0" destOrd="0" presId="urn:microsoft.com/office/officeart/2005/8/layout/bProcess3"/>
    <dgm:cxn modelId="{CBBB38FE-4117-4F60-A5FE-D780251F1AB8}" srcId="{B91FAF47-611A-40D1-9E85-41D654675885}" destId="{0BBAC42E-A42C-4065-B01A-8D5D48F7339D}" srcOrd="3" destOrd="0" parTransId="{1B260C4A-0BAF-4B68-B5D4-CADF7D27827F}" sibTransId="{ED251334-6BF0-48CA-A8A8-26C954159EA3}"/>
    <dgm:cxn modelId="{1C247165-9C2D-41D5-8AD5-B03ED7B243FA}" type="presOf" srcId="{9BC48367-A084-48A0-9DE6-825A49590F27}" destId="{CB9C59E2-CBE4-4C6D-8807-13FC698149B7}" srcOrd="0" destOrd="0" presId="urn:microsoft.com/office/officeart/2005/8/layout/bProcess3"/>
    <dgm:cxn modelId="{579BE239-31F6-48FD-AEC5-FB4A251D9C75}" type="presOf" srcId="{B202B90A-AA98-41C6-8ED4-C0D8F1304C7B}" destId="{43FC1F13-C765-4618-9890-DC978799A6E2}" srcOrd="0" destOrd="0" presId="urn:microsoft.com/office/officeart/2005/8/layout/bProcess3"/>
    <dgm:cxn modelId="{13B65E9E-3E6D-4D91-9C22-6D8B9C1A9BC3}" srcId="{B91FAF47-611A-40D1-9E85-41D654675885}" destId="{0A3AC92E-4DA5-4DC4-AAB5-26337152AD5B}" srcOrd="2" destOrd="0" parTransId="{35C6386E-D8C0-4B43-9FC9-69352FB5331D}" sibTransId="{8CC40D72-9A4A-4B75-8434-4B617955B78F}"/>
    <dgm:cxn modelId="{DAC2AB27-9685-45C6-BF46-354B24873FD6}" type="presOf" srcId="{382CAC8D-457E-4903-9FA4-77185E69B257}" destId="{C22A9442-69FE-43B1-926E-35FBB46CE9D8}" srcOrd="1" destOrd="0" presId="urn:microsoft.com/office/officeart/2005/8/layout/bProcess3"/>
    <dgm:cxn modelId="{750D4A69-EFF4-45F9-A741-1D19D5F8DBBF}" srcId="{B91FAF47-611A-40D1-9E85-41D654675885}" destId="{0771E383-BC18-4424-AB0B-8642095FE79E}" srcOrd="0" destOrd="0" parTransId="{2F18A86E-3C72-4C7B-BD30-755403A34D44}" sibTransId="{382CAC8D-457E-4903-9FA4-77185E69B257}"/>
    <dgm:cxn modelId="{29ADBC36-5584-4B78-A4B6-C3D7151BD928}" type="presOf" srcId="{BEBBF297-D820-43B2-9147-B1ECE46C62C8}" destId="{3C2807B3-42C6-4397-8131-0E17EE5DE69F}" srcOrd="0" destOrd="0" presId="urn:microsoft.com/office/officeart/2005/8/layout/bProcess3"/>
    <dgm:cxn modelId="{4690507C-0BB3-45DC-9F18-F85004091F00}" srcId="{B91FAF47-611A-40D1-9E85-41D654675885}" destId="{E82883DB-6D3A-4802-97EE-3469E357A7BD}" srcOrd="1" destOrd="0" parTransId="{66C379E0-ADA3-447C-8755-C3F55E93066E}" sibTransId="{052D2D60-F378-4043-941D-F7D6B281ED61}"/>
    <dgm:cxn modelId="{2BC2B499-6A63-4BE3-8FE7-3141A98945EE}" srcId="{B91FAF47-611A-40D1-9E85-41D654675885}" destId="{D7AEFDB7-5E72-4661-A13E-9AA51F52FC24}" srcOrd="5" destOrd="0" parTransId="{E87D347A-FA13-4083-B70C-7A55132084A5}" sibTransId="{B202B90A-AA98-41C6-8ED4-C0D8F1304C7B}"/>
    <dgm:cxn modelId="{A3974B27-1D28-458A-B0DC-E3ACCC63B7AA}" type="presOf" srcId="{052D2D60-F378-4043-941D-F7D6B281ED61}" destId="{C78EC94E-B12E-4EE0-97B0-78E666042C13}" srcOrd="0" destOrd="0" presId="urn:microsoft.com/office/officeart/2005/8/layout/bProcess3"/>
    <dgm:cxn modelId="{76D28BDD-9346-4C34-B2FF-B8D22776B9C7}" srcId="{B91FAF47-611A-40D1-9E85-41D654675885}" destId="{9BC48367-A084-48A0-9DE6-825A49590F27}" srcOrd="6" destOrd="0" parTransId="{957AE304-36A2-49C9-B7A7-F5CB88F7741D}" sibTransId="{D984E02E-D9CD-41A7-8C40-2959D5C80ADC}"/>
    <dgm:cxn modelId="{7CEA4104-D33A-4508-BDE9-7006148E4B6A}" type="presOf" srcId="{0BBAC42E-A42C-4065-B01A-8D5D48F7339D}" destId="{5C1B6971-77FA-40C0-9410-8D6F8542A725}" srcOrd="0" destOrd="0" presId="urn:microsoft.com/office/officeart/2005/8/layout/bProcess3"/>
    <dgm:cxn modelId="{72F52228-4B00-49D3-B720-5926049D2695}" type="presOf" srcId="{D7AEFDB7-5E72-4661-A13E-9AA51F52FC24}" destId="{55869AD2-53B5-4E58-A1CF-3A8D21B2DDF4}" srcOrd="0" destOrd="0" presId="urn:microsoft.com/office/officeart/2005/8/layout/bProcess3"/>
    <dgm:cxn modelId="{60E87147-ADA2-4FFC-9121-2D274D769315}" type="presOf" srcId="{0771E383-BC18-4424-AB0B-8642095FE79E}" destId="{40F46C0B-4EBD-4A97-A319-D4A017C5A004}" srcOrd="0" destOrd="0" presId="urn:microsoft.com/office/officeart/2005/8/layout/bProcess3"/>
    <dgm:cxn modelId="{5F6E1A78-78A7-4097-B68B-5343DE3179B8}" type="presOf" srcId="{B91FAF47-611A-40D1-9E85-41D654675885}" destId="{B10DA09A-E557-4B65-88B1-FDBAF71C14AB}" srcOrd="0" destOrd="0" presId="urn:microsoft.com/office/officeart/2005/8/layout/bProcess3"/>
    <dgm:cxn modelId="{99EB18A3-0CFA-418C-8691-590C7553CFA6}" type="presOf" srcId="{ED251334-6BF0-48CA-A8A8-26C954159EA3}" destId="{6EAD1D8D-E008-4105-AECC-F3A64788C5CA}" srcOrd="1" destOrd="0" presId="urn:microsoft.com/office/officeart/2005/8/layout/bProcess3"/>
    <dgm:cxn modelId="{8BCF5546-22AB-4AE6-8250-965AE63A351E}" type="presOf" srcId="{8CC40D72-9A4A-4B75-8434-4B617955B78F}" destId="{5360D3AA-5E73-49FB-AD55-B72389742375}" srcOrd="1" destOrd="0" presId="urn:microsoft.com/office/officeart/2005/8/layout/bProcess3"/>
    <dgm:cxn modelId="{99ACB6AB-A71C-435F-B067-E0941A628586}" type="presOf" srcId="{B202B90A-AA98-41C6-8ED4-C0D8F1304C7B}" destId="{F947BDA0-3875-4E34-844F-E19B16B30D2F}" srcOrd="1" destOrd="0" presId="urn:microsoft.com/office/officeart/2005/8/layout/bProcess3"/>
    <dgm:cxn modelId="{8F9AD760-7D9A-4073-9919-945B75D2E4C2}" type="presOf" srcId="{382CAC8D-457E-4903-9FA4-77185E69B257}" destId="{0F2AC17B-210B-4ABD-9E89-18B6174071A5}" srcOrd="0" destOrd="0" presId="urn:microsoft.com/office/officeart/2005/8/layout/bProcess3"/>
    <dgm:cxn modelId="{1FFC237A-D42C-44CD-8A07-F9403FC83424}" srcId="{B91FAF47-611A-40D1-9E85-41D654675885}" destId="{BEBBF297-D820-43B2-9147-B1ECE46C62C8}" srcOrd="4" destOrd="0" parTransId="{DC22F148-95EA-457E-99C1-6F11B2EF3F50}" sibTransId="{C48A0B69-0D62-487D-8C7C-484E452EFA5E}"/>
    <dgm:cxn modelId="{249E8982-6967-47BA-8C59-C2743A014D12}" type="presOf" srcId="{052D2D60-F378-4043-941D-F7D6B281ED61}" destId="{AAF64D4D-06D0-45FC-9CD0-DC1704992CCD}" srcOrd="1" destOrd="0" presId="urn:microsoft.com/office/officeart/2005/8/layout/bProcess3"/>
    <dgm:cxn modelId="{2EE28DAE-A3C5-4154-8432-6A6212C85B34}" type="presOf" srcId="{0A3AC92E-4DA5-4DC4-AAB5-26337152AD5B}" destId="{0749A9E7-A1C3-458C-9CB2-222B69AAB348}" srcOrd="0" destOrd="0" presId="urn:microsoft.com/office/officeart/2005/8/layout/bProcess3"/>
    <dgm:cxn modelId="{F4C3EE8F-4450-4537-BDC3-9A657C9FC7C8}" type="presParOf" srcId="{B10DA09A-E557-4B65-88B1-FDBAF71C14AB}" destId="{40F46C0B-4EBD-4A97-A319-D4A017C5A004}" srcOrd="0" destOrd="0" presId="urn:microsoft.com/office/officeart/2005/8/layout/bProcess3"/>
    <dgm:cxn modelId="{8AA10302-B9B1-4F3B-B22F-3D097414AE66}" type="presParOf" srcId="{B10DA09A-E557-4B65-88B1-FDBAF71C14AB}" destId="{0F2AC17B-210B-4ABD-9E89-18B6174071A5}" srcOrd="1" destOrd="0" presId="urn:microsoft.com/office/officeart/2005/8/layout/bProcess3"/>
    <dgm:cxn modelId="{525E065B-431A-4E80-89AE-A39D0D028CDD}" type="presParOf" srcId="{0F2AC17B-210B-4ABD-9E89-18B6174071A5}" destId="{C22A9442-69FE-43B1-926E-35FBB46CE9D8}" srcOrd="0" destOrd="0" presId="urn:microsoft.com/office/officeart/2005/8/layout/bProcess3"/>
    <dgm:cxn modelId="{A557523F-A6FF-4487-8E79-FA6512F81B1C}" type="presParOf" srcId="{B10DA09A-E557-4B65-88B1-FDBAF71C14AB}" destId="{A8B91A15-0F28-4790-AA69-2EB7AAAAC6EB}" srcOrd="2" destOrd="0" presId="urn:microsoft.com/office/officeart/2005/8/layout/bProcess3"/>
    <dgm:cxn modelId="{14D10B45-6889-42F2-A036-5D836DC98FDA}" type="presParOf" srcId="{B10DA09A-E557-4B65-88B1-FDBAF71C14AB}" destId="{C78EC94E-B12E-4EE0-97B0-78E666042C13}" srcOrd="3" destOrd="0" presId="urn:microsoft.com/office/officeart/2005/8/layout/bProcess3"/>
    <dgm:cxn modelId="{9F8C7B89-967D-4B0A-A72C-DED9680FD01A}" type="presParOf" srcId="{C78EC94E-B12E-4EE0-97B0-78E666042C13}" destId="{AAF64D4D-06D0-45FC-9CD0-DC1704992CCD}" srcOrd="0" destOrd="0" presId="urn:microsoft.com/office/officeart/2005/8/layout/bProcess3"/>
    <dgm:cxn modelId="{D21EEBE1-9559-4023-B6C0-ED2616DC466D}" type="presParOf" srcId="{B10DA09A-E557-4B65-88B1-FDBAF71C14AB}" destId="{0749A9E7-A1C3-458C-9CB2-222B69AAB348}" srcOrd="4" destOrd="0" presId="urn:microsoft.com/office/officeart/2005/8/layout/bProcess3"/>
    <dgm:cxn modelId="{758A7B28-ED47-472A-B500-02B43A44AE3E}" type="presParOf" srcId="{B10DA09A-E557-4B65-88B1-FDBAF71C14AB}" destId="{4E8885F0-8769-4C61-A4F5-D06F352C2F37}" srcOrd="5" destOrd="0" presId="urn:microsoft.com/office/officeart/2005/8/layout/bProcess3"/>
    <dgm:cxn modelId="{A23368D8-41C1-4A7A-941D-628A11014A10}" type="presParOf" srcId="{4E8885F0-8769-4C61-A4F5-D06F352C2F37}" destId="{5360D3AA-5E73-49FB-AD55-B72389742375}" srcOrd="0" destOrd="0" presId="urn:microsoft.com/office/officeart/2005/8/layout/bProcess3"/>
    <dgm:cxn modelId="{D65A601E-1178-4203-B76B-075FAC151126}" type="presParOf" srcId="{B10DA09A-E557-4B65-88B1-FDBAF71C14AB}" destId="{5C1B6971-77FA-40C0-9410-8D6F8542A725}" srcOrd="6" destOrd="0" presId="urn:microsoft.com/office/officeart/2005/8/layout/bProcess3"/>
    <dgm:cxn modelId="{0B443065-47F2-4656-8882-515D0553B153}" type="presParOf" srcId="{B10DA09A-E557-4B65-88B1-FDBAF71C14AB}" destId="{DF120659-0242-479F-909F-E8FCC5DB7EDF}" srcOrd="7" destOrd="0" presId="urn:microsoft.com/office/officeart/2005/8/layout/bProcess3"/>
    <dgm:cxn modelId="{D27684E3-BB65-46CE-B013-590962CE1201}" type="presParOf" srcId="{DF120659-0242-479F-909F-E8FCC5DB7EDF}" destId="{6EAD1D8D-E008-4105-AECC-F3A64788C5CA}" srcOrd="0" destOrd="0" presId="urn:microsoft.com/office/officeart/2005/8/layout/bProcess3"/>
    <dgm:cxn modelId="{E5FAF212-A2B3-4318-8678-D2AED6987EC7}" type="presParOf" srcId="{B10DA09A-E557-4B65-88B1-FDBAF71C14AB}" destId="{3C2807B3-42C6-4397-8131-0E17EE5DE69F}" srcOrd="8" destOrd="0" presId="urn:microsoft.com/office/officeart/2005/8/layout/bProcess3"/>
    <dgm:cxn modelId="{601284C5-C31A-4892-9E69-11236780C121}" type="presParOf" srcId="{B10DA09A-E557-4B65-88B1-FDBAF71C14AB}" destId="{81760A6F-E87E-4491-833F-0B2C33E2C662}" srcOrd="9" destOrd="0" presId="urn:microsoft.com/office/officeart/2005/8/layout/bProcess3"/>
    <dgm:cxn modelId="{448995E2-10C5-42D5-A8DA-CFDD796B0FFC}" type="presParOf" srcId="{81760A6F-E87E-4491-833F-0B2C33E2C662}" destId="{D1E8F4FE-2D91-4731-9B69-C3DBD91B46CA}" srcOrd="0" destOrd="0" presId="urn:microsoft.com/office/officeart/2005/8/layout/bProcess3"/>
    <dgm:cxn modelId="{196440AF-146D-49DA-8071-1A901EBFE336}" type="presParOf" srcId="{B10DA09A-E557-4B65-88B1-FDBAF71C14AB}" destId="{55869AD2-53B5-4E58-A1CF-3A8D21B2DDF4}" srcOrd="10" destOrd="0" presId="urn:microsoft.com/office/officeart/2005/8/layout/bProcess3"/>
    <dgm:cxn modelId="{68BCD8E5-AA2C-4734-81CC-B3B2454916D0}" type="presParOf" srcId="{B10DA09A-E557-4B65-88B1-FDBAF71C14AB}" destId="{43FC1F13-C765-4618-9890-DC978799A6E2}" srcOrd="11" destOrd="0" presId="urn:microsoft.com/office/officeart/2005/8/layout/bProcess3"/>
    <dgm:cxn modelId="{1708CBAC-F9D8-4D4E-9643-BF0E9FF5599D}" type="presParOf" srcId="{43FC1F13-C765-4618-9890-DC978799A6E2}" destId="{F947BDA0-3875-4E34-844F-E19B16B30D2F}" srcOrd="0" destOrd="0" presId="urn:microsoft.com/office/officeart/2005/8/layout/bProcess3"/>
    <dgm:cxn modelId="{10280B30-77C5-4C95-A7EB-8E4148E6899E}" type="presParOf" srcId="{B10DA09A-E557-4B65-88B1-FDBAF71C14AB}" destId="{CB9C59E2-CBE4-4C6D-8807-13FC698149B7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D18AF-6106-4806-82BD-8D97ED07D556}" type="doc">
      <dgm:prSet loTypeId="urn:microsoft.com/office/officeart/2008/layout/AlternatingHexagons" loCatId="list" qsTypeId="urn:microsoft.com/office/officeart/2005/8/quickstyle/3d4" qsCatId="3D" csTypeId="urn:microsoft.com/office/officeart/2005/8/colors/accent4_4" csCatId="accent4" phldr="1"/>
      <dgm:spPr/>
      <dgm:t>
        <a:bodyPr/>
        <a:lstStyle/>
        <a:p>
          <a:pPr latinLnBrk="1"/>
          <a:endParaRPr lang="ko-KR" altLang="en-US"/>
        </a:p>
      </dgm:t>
    </dgm:pt>
    <dgm:pt modelId="{B89F0673-9933-4C97-B770-8B1C7B08A26B}">
      <dgm:prSet custT="1"/>
      <dgm:spPr/>
      <dgm:t>
        <a:bodyPr/>
        <a:lstStyle/>
        <a:p>
          <a:pPr rtl="0" latinLnBrk="1">
            <a:lnSpc>
              <a:spcPct val="50000"/>
            </a:lnSpc>
          </a:pPr>
          <a:r>
            <a:rPr lang="ja-JP" altLang="en-US" sz="4000" dirty="0" smtClean="0"/>
            <a:t>みことばの</a:t>
          </a:r>
          <a:endParaRPr lang="en-US" altLang="ja-JP" sz="4000" dirty="0" smtClean="0"/>
        </a:p>
        <a:p>
          <a:pPr rtl="0" latinLnBrk="1">
            <a:lnSpc>
              <a:spcPct val="50000"/>
            </a:lnSpc>
          </a:pPr>
          <a:r>
            <a:rPr lang="ja-JP" altLang="en-US" sz="4000" dirty="0" smtClean="0"/>
            <a:t>ながれ</a:t>
          </a:r>
          <a:r>
            <a:rPr lang="en-US" sz="4000" dirty="0" smtClean="0"/>
            <a:t> </a:t>
          </a:r>
          <a:endParaRPr lang="ko-KR" sz="4000" dirty="0"/>
        </a:p>
      </dgm:t>
    </dgm:pt>
    <dgm:pt modelId="{048F1148-3263-4C00-9CFA-B9385AA348CF}" type="parTrans" cxnId="{2F773641-5909-49C6-B604-338FA5B76E36}">
      <dgm:prSet/>
      <dgm:spPr/>
      <dgm:t>
        <a:bodyPr/>
        <a:lstStyle/>
        <a:p>
          <a:pPr latinLnBrk="1"/>
          <a:endParaRPr lang="ko-KR" altLang="en-US"/>
        </a:p>
      </dgm:t>
    </dgm:pt>
    <dgm:pt modelId="{C61C21DD-8FFE-4D0B-9FBE-412BD08B78B3}" type="sibTrans" cxnId="{2F773641-5909-49C6-B604-338FA5B76E36}">
      <dgm:prSet custT="1"/>
      <dgm:spPr/>
      <dgm:t>
        <a:bodyPr/>
        <a:lstStyle/>
        <a:p>
          <a:pPr latinLnBrk="1"/>
          <a:r>
            <a:rPr lang="ja-JP" altLang="en-US" sz="4000" dirty="0" smtClean="0"/>
            <a:t>けいやくじょう</a:t>
          </a:r>
          <a:r>
            <a:rPr lang="ja-JP" altLang="en-US" sz="4000" dirty="0" err="1" smtClean="0"/>
            <a:t>じゅ</a:t>
          </a:r>
          <a:endParaRPr lang="ko-KR" altLang="en-US" sz="4000" dirty="0"/>
        </a:p>
      </dgm:t>
    </dgm:pt>
    <dgm:pt modelId="{70961F98-45EE-4696-9107-0BD3DDB4D32C}" type="pres">
      <dgm:prSet presAssocID="{81FD18AF-6106-4806-82BD-8D97ED07D55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kumimoji="1" lang="ja-JP" altLang="en-US"/>
        </a:p>
      </dgm:t>
    </dgm:pt>
    <dgm:pt modelId="{208E5C4D-E474-4EB3-B5B9-2E27B136E072}" type="pres">
      <dgm:prSet presAssocID="{B89F0673-9933-4C97-B770-8B1C7B08A26B}" presName="composite" presStyleCnt="0"/>
      <dgm:spPr/>
    </dgm:pt>
    <dgm:pt modelId="{158E4F44-5C41-4CC1-8BDA-A05490627343}" type="pres">
      <dgm:prSet presAssocID="{B89F0673-9933-4C97-B770-8B1C7B08A26B}" presName="Parent1" presStyleLbl="node1" presStyleIdx="0" presStyleCnt="2" custScaleX="184423" custScaleY="74420" custLinFactX="-34912" custLinFactNeighborX="-100000" custLinFactNeighborY="-475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0DD7C17-56C6-4B99-AB1E-00D777F80D7D}" type="pres">
      <dgm:prSet presAssocID="{B89F0673-9933-4C97-B770-8B1C7B08A26B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86D3433-6BCA-472B-8C8D-90912C03E2AD}" type="pres">
      <dgm:prSet presAssocID="{B89F0673-9933-4C97-B770-8B1C7B08A26B}" presName="BalanceSpacing" presStyleCnt="0"/>
      <dgm:spPr/>
    </dgm:pt>
    <dgm:pt modelId="{EAF68116-25AE-4E9D-A5B3-EFC5C1F6B6EF}" type="pres">
      <dgm:prSet presAssocID="{B89F0673-9933-4C97-B770-8B1C7B08A26B}" presName="BalanceSpacing1" presStyleCnt="0"/>
      <dgm:spPr/>
    </dgm:pt>
    <dgm:pt modelId="{1727965D-EFEF-4514-AA5F-C7352C97C0BD}" type="pres">
      <dgm:prSet presAssocID="{C61C21DD-8FFE-4D0B-9FBE-412BD08B78B3}" presName="Accent1Text" presStyleLbl="node1" presStyleIdx="1" presStyleCnt="2" custScaleX="166200" custScaleY="80781" custLinFactX="58970" custLinFactNeighborX="100000" custLinFactNeighborY="-47985"/>
      <dgm:spPr/>
      <dgm:t>
        <a:bodyPr/>
        <a:lstStyle/>
        <a:p>
          <a:endParaRPr kumimoji="1" lang="ja-JP" altLang="en-US"/>
        </a:p>
      </dgm:t>
    </dgm:pt>
  </dgm:ptLst>
  <dgm:cxnLst>
    <dgm:cxn modelId="{9A97EEEE-9805-4CBB-8AF3-0AC415D4051F}" type="presOf" srcId="{B89F0673-9933-4C97-B770-8B1C7B08A26B}" destId="{158E4F44-5C41-4CC1-8BDA-A05490627343}" srcOrd="0" destOrd="0" presId="urn:microsoft.com/office/officeart/2008/layout/AlternatingHexagons"/>
    <dgm:cxn modelId="{726D1786-48BF-407E-BF1E-E7CF5D196661}" type="presOf" srcId="{C61C21DD-8FFE-4D0B-9FBE-412BD08B78B3}" destId="{1727965D-EFEF-4514-AA5F-C7352C97C0BD}" srcOrd="0" destOrd="0" presId="urn:microsoft.com/office/officeart/2008/layout/AlternatingHexagons"/>
    <dgm:cxn modelId="{2F773641-5909-49C6-B604-338FA5B76E36}" srcId="{81FD18AF-6106-4806-82BD-8D97ED07D556}" destId="{B89F0673-9933-4C97-B770-8B1C7B08A26B}" srcOrd="0" destOrd="0" parTransId="{048F1148-3263-4C00-9CFA-B9385AA348CF}" sibTransId="{C61C21DD-8FFE-4D0B-9FBE-412BD08B78B3}"/>
    <dgm:cxn modelId="{903438DC-BBCA-45DD-86B3-146C32730859}" type="presOf" srcId="{81FD18AF-6106-4806-82BD-8D97ED07D556}" destId="{70961F98-45EE-4696-9107-0BD3DDB4D32C}" srcOrd="0" destOrd="0" presId="urn:microsoft.com/office/officeart/2008/layout/AlternatingHexagons"/>
    <dgm:cxn modelId="{F38942CD-7C1D-4F47-AE24-4EFAD99BF81A}" type="presParOf" srcId="{70961F98-45EE-4696-9107-0BD3DDB4D32C}" destId="{208E5C4D-E474-4EB3-B5B9-2E27B136E072}" srcOrd="0" destOrd="0" presId="urn:microsoft.com/office/officeart/2008/layout/AlternatingHexagons"/>
    <dgm:cxn modelId="{2FE1F6A7-292A-4AC8-A5BB-5740B4AEA3A3}" type="presParOf" srcId="{208E5C4D-E474-4EB3-B5B9-2E27B136E072}" destId="{158E4F44-5C41-4CC1-8BDA-A05490627343}" srcOrd="0" destOrd="0" presId="urn:microsoft.com/office/officeart/2008/layout/AlternatingHexagons"/>
    <dgm:cxn modelId="{F0A9F531-29B0-475F-82F5-5D3360E60B1C}" type="presParOf" srcId="{208E5C4D-E474-4EB3-B5B9-2E27B136E072}" destId="{D0DD7C17-56C6-4B99-AB1E-00D777F80D7D}" srcOrd="1" destOrd="0" presId="urn:microsoft.com/office/officeart/2008/layout/AlternatingHexagons"/>
    <dgm:cxn modelId="{BEBA6EE9-F6CF-4EA8-8D9F-F8FB40023384}" type="presParOf" srcId="{208E5C4D-E474-4EB3-B5B9-2E27B136E072}" destId="{C86D3433-6BCA-472B-8C8D-90912C03E2AD}" srcOrd="2" destOrd="0" presId="urn:microsoft.com/office/officeart/2008/layout/AlternatingHexagons"/>
    <dgm:cxn modelId="{B09ECEBD-88D7-4201-8352-A975199AB5B1}" type="presParOf" srcId="{208E5C4D-E474-4EB3-B5B9-2E27B136E072}" destId="{EAF68116-25AE-4E9D-A5B3-EFC5C1F6B6EF}" srcOrd="3" destOrd="0" presId="urn:microsoft.com/office/officeart/2008/layout/AlternatingHexagons"/>
    <dgm:cxn modelId="{44852BEA-04A5-4E59-A1FA-DA10A3BFD3B2}" type="presParOf" srcId="{208E5C4D-E474-4EB3-B5B9-2E27B136E072}" destId="{1727965D-EFEF-4514-AA5F-C7352C97C0B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5424A-D133-48B2-A9C7-3C2ECC2155EE}" type="doc">
      <dgm:prSet loTypeId="urn:microsoft.com/office/officeart/2005/8/layout/bList2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D017B301-3FEF-412F-B02B-1C57FA1ED7E6}">
      <dgm:prSet/>
      <dgm:spPr/>
      <dgm:t>
        <a:bodyPr/>
        <a:lstStyle/>
        <a:p>
          <a:pPr rtl="0" latinLnBrk="1"/>
          <a:r>
            <a:rPr lang="ja-JP" altLang="en-US" b="1" spc="1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だれも　できない</a:t>
          </a:r>
          <a:endParaRPr lang="en-US" altLang="ja-JP" b="1" spc="1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b="1" spc="1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ことが　</a:t>
          </a:r>
          <a:endParaRPr lang="en-US" altLang="ja-JP" b="1" spc="1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b="1" spc="1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できます</a:t>
          </a:r>
          <a:endParaRPr lang="ko-KR" b="1" spc="1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경기천년제목OTF Bold" pitchFamily="18" charset="-127"/>
          </a:endParaRPr>
        </a:p>
      </dgm:t>
    </dgm:pt>
    <dgm:pt modelId="{08DB827E-FC7A-44E3-BDA4-C23B01AB41D3}" type="parTrans" cxnId="{84458485-FB27-4250-94F2-8217C01275BF}">
      <dgm:prSet/>
      <dgm:spPr/>
      <dgm:t>
        <a:bodyPr/>
        <a:lstStyle/>
        <a:p>
          <a:pPr latinLnBrk="1"/>
          <a:endParaRPr lang="ko-KR" altLang="en-US"/>
        </a:p>
      </dgm:t>
    </dgm:pt>
    <dgm:pt modelId="{F60D9C48-3E39-41E7-9336-DE9FB562063D}" type="sibTrans" cxnId="{84458485-FB27-4250-94F2-8217C01275BF}">
      <dgm:prSet/>
      <dgm:spPr/>
      <dgm:t>
        <a:bodyPr/>
        <a:lstStyle/>
        <a:p>
          <a:pPr latinLnBrk="1"/>
          <a:endParaRPr lang="ko-KR" altLang="en-US"/>
        </a:p>
      </dgm:t>
    </dgm:pt>
    <dgm:pt modelId="{9E48E272-1AF7-4F2A-B986-3BC23AC65CB2}">
      <dgm:prSet/>
      <dgm:spPr/>
      <dgm:t>
        <a:bodyPr/>
        <a:lstStyle/>
        <a:p>
          <a:pPr rtl="0" latinLnBrk="1"/>
          <a:r>
            <a:rPr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だれも　いけない　</a:t>
          </a:r>
          <a:endParaRPr lang="en-US" altLang="ja-JP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ところに　いくことが　</a:t>
          </a:r>
          <a:endParaRPr lang="en-US" altLang="ja-JP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できます</a:t>
          </a:r>
          <a:endParaRPr lang="ko-K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경기천년제목OTF Bold" pitchFamily="18" charset="-127"/>
          </a:endParaRPr>
        </a:p>
      </dgm:t>
    </dgm:pt>
    <dgm:pt modelId="{4C967AEA-441A-415D-9F53-211248AD4D37}" type="parTrans" cxnId="{8A7DA0FE-B30C-4194-B85E-3DE6B40C07A2}">
      <dgm:prSet/>
      <dgm:spPr/>
      <dgm:t>
        <a:bodyPr/>
        <a:lstStyle/>
        <a:p>
          <a:pPr latinLnBrk="1"/>
          <a:endParaRPr lang="ko-KR" altLang="en-US"/>
        </a:p>
      </dgm:t>
    </dgm:pt>
    <dgm:pt modelId="{F6B93CA8-BC79-4397-BC3C-70CEBCD47C74}" type="sibTrans" cxnId="{8A7DA0FE-B30C-4194-B85E-3DE6B40C07A2}">
      <dgm:prSet/>
      <dgm:spPr/>
      <dgm:t>
        <a:bodyPr/>
        <a:lstStyle/>
        <a:p>
          <a:pPr latinLnBrk="1"/>
          <a:endParaRPr lang="ko-KR" altLang="en-US"/>
        </a:p>
      </dgm:t>
    </dgm:pt>
    <dgm:pt modelId="{593F269D-B337-4ABD-87C5-27FD5A5088BE}">
      <dgm:prSet/>
      <dgm:spPr/>
      <dgm:t>
        <a:bodyPr/>
        <a:lstStyle/>
        <a:p>
          <a:pPr rtl="0" latinLnBrk="1"/>
          <a:r>
            <a:rPr lang="ja-JP" altLang="en-US" b="1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だれも　しらない　</a:t>
          </a:r>
          <a:endParaRPr lang="en-US" altLang="ja-JP" b="1" dirty="0" smtClean="0">
            <a:effectLst/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b="1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こたえを　しるように　</a:t>
          </a:r>
          <a:endParaRPr lang="en-US" altLang="ja-JP" b="1" dirty="0" smtClean="0">
            <a:effectLst/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rtl="0" latinLnBrk="1"/>
          <a:r>
            <a:rPr lang="ja-JP" altLang="en-US" b="1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なります</a:t>
          </a:r>
          <a:endParaRPr lang="ko-KR" b="1" dirty="0">
            <a:effectLst/>
            <a:latin typeface="ＭＳ Ｐゴシック" panose="020B0600070205080204" pitchFamily="50" charset="-128"/>
            <a:ea typeface="경기천년제목OTF Bold" pitchFamily="18" charset="-127"/>
          </a:endParaRPr>
        </a:p>
      </dgm:t>
    </dgm:pt>
    <dgm:pt modelId="{B43618B8-6A59-4098-9C9B-28F9EA7C1D0A}" type="parTrans" cxnId="{419D9E52-E3EF-42A7-BFAB-7E045D52B57E}">
      <dgm:prSet/>
      <dgm:spPr/>
      <dgm:t>
        <a:bodyPr/>
        <a:lstStyle/>
        <a:p>
          <a:pPr latinLnBrk="1"/>
          <a:endParaRPr lang="ko-KR" altLang="en-US"/>
        </a:p>
      </dgm:t>
    </dgm:pt>
    <dgm:pt modelId="{1E34BEB2-B02E-4D1A-A9BB-E6B433C7ECBE}" type="sibTrans" cxnId="{419D9E52-E3EF-42A7-BFAB-7E045D52B57E}">
      <dgm:prSet/>
      <dgm:spPr/>
      <dgm:t>
        <a:bodyPr/>
        <a:lstStyle/>
        <a:p>
          <a:pPr latinLnBrk="1"/>
          <a:endParaRPr lang="ko-KR" altLang="en-US"/>
        </a:p>
      </dgm:t>
    </dgm:pt>
    <dgm:pt modelId="{AAE5A6A6-D55E-4907-8907-B4C62C9B7871}" type="pres">
      <dgm:prSet presAssocID="{CD75424A-D133-48B2-A9C7-3C2ECC2155E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E7DD80-5CC5-4591-A860-EB85E798131B}" type="pres">
      <dgm:prSet presAssocID="{D017B301-3FEF-412F-B02B-1C57FA1ED7E6}" presName="compNode" presStyleCnt="0"/>
      <dgm:spPr/>
    </dgm:pt>
    <dgm:pt modelId="{A91076BE-FEF3-4365-9587-CEE651A13E3E}" type="pres">
      <dgm:prSet presAssocID="{D017B301-3FEF-412F-B02B-1C57FA1ED7E6}" presName="childRect" presStyleLbl="bgAcc1" presStyleIdx="0" presStyleCnt="3">
        <dgm:presLayoutVars>
          <dgm:bulletEnabled val="1"/>
        </dgm:presLayoutVars>
      </dgm:prSet>
      <dgm:spPr/>
    </dgm:pt>
    <dgm:pt modelId="{BBFA6A62-6FC8-4D77-831C-681CBCADDA69}" type="pres">
      <dgm:prSet presAssocID="{D017B301-3FEF-412F-B02B-1C57FA1ED7E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481B803-6002-4056-903F-7423A595F967}" type="pres">
      <dgm:prSet presAssocID="{D017B301-3FEF-412F-B02B-1C57FA1ED7E6}" presName="parentRect" presStyleLbl="alig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518FFEF-FAAF-486C-BE0C-AE04DDA4C951}" type="pres">
      <dgm:prSet presAssocID="{D017B301-3FEF-412F-B02B-1C57FA1ED7E6}" presName="adorn" presStyleLbl="fgAccFollowNode1" presStyleIdx="0" presStyleCnt="3" custFlipVert="1" custFlipHor="0" custScaleX="18491" custScaleY="5953"/>
      <dgm:spPr/>
    </dgm:pt>
    <dgm:pt modelId="{179FCA8D-82A5-41EB-9728-CD6EFCE7CDD9}" type="pres">
      <dgm:prSet presAssocID="{F60D9C48-3E39-41E7-9336-DE9FB562063D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2D795B3D-3C24-4018-87E0-EB052AC5CB6A}" type="pres">
      <dgm:prSet presAssocID="{9E48E272-1AF7-4F2A-B986-3BC23AC65CB2}" presName="compNode" presStyleCnt="0"/>
      <dgm:spPr/>
    </dgm:pt>
    <dgm:pt modelId="{D008E74F-5AFB-4EA0-8745-7BB18E11F67F}" type="pres">
      <dgm:prSet presAssocID="{9E48E272-1AF7-4F2A-B986-3BC23AC65CB2}" presName="childRect" presStyleLbl="bgAcc1" presStyleIdx="1" presStyleCnt="3">
        <dgm:presLayoutVars>
          <dgm:bulletEnabled val="1"/>
        </dgm:presLayoutVars>
      </dgm:prSet>
      <dgm:spPr/>
    </dgm:pt>
    <dgm:pt modelId="{EE44E583-50BE-48EA-B303-6362D34ABDCB}" type="pres">
      <dgm:prSet presAssocID="{9E48E272-1AF7-4F2A-B986-3BC23AC65C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D728FC-9D0C-4CE6-9134-172A4C99EEBC}" type="pres">
      <dgm:prSet presAssocID="{9E48E272-1AF7-4F2A-B986-3BC23AC65CB2}" presName="parentRect" presStyleLbl="alig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9ED12BE-FEF9-44FB-B30D-EE7D56CD82F8}" type="pres">
      <dgm:prSet presAssocID="{9E48E272-1AF7-4F2A-B986-3BC23AC65CB2}" presName="adorn" presStyleLbl="fgAccFollowNode1" presStyleIdx="1" presStyleCnt="3" custFlipVert="0" custFlipHor="0" custScaleX="9903" custScaleY="5953"/>
      <dgm:spPr/>
    </dgm:pt>
    <dgm:pt modelId="{62C0BCD7-51F4-4C82-A284-ABFE532480D0}" type="pres">
      <dgm:prSet presAssocID="{F6B93CA8-BC79-4397-BC3C-70CEBCD47C74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618E6D91-B2DF-4F8B-AE21-F3C671CD7081}" type="pres">
      <dgm:prSet presAssocID="{593F269D-B337-4ABD-87C5-27FD5A5088BE}" presName="compNode" presStyleCnt="0"/>
      <dgm:spPr/>
    </dgm:pt>
    <dgm:pt modelId="{CB29AB74-AF81-4D0F-9C3E-E61C47B0D06F}" type="pres">
      <dgm:prSet presAssocID="{593F269D-B337-4ABD-87C5-27FD5A5088BE}" presName="childRect" presStyleLbl="bgAcc1" presStyleIdx="2" presStyleCnt="3">
        <dgm:presLayoutVars>
          <dgm:bulletEnabled val="1"/>
        </dgm:presLayoutVars>
      </dgm:prSet>
      <dgm:spPr/>
    </dgm:pt>
    <dgm:pt modelId="{E21B8916-9B91-4B7A-9DC3-2084102A12B4}" type="pres">
      <dgm:prSet presAssocID="{593F269D-B337-4ABD-87C5-27FD5A5088B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59DE88-BA22-442C-8705-8BF0206402E5}" type="pres">
      <dgm:prSet presAssocID="{593F269D-B337-4ABD-87C5-27FD5A5088BE}" presName="parentRect" presStyleLbl="alig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8972DDA-77E9-4DDD-BBF1-533AAEFF01E1}" type="pres">
      <dgm:prSet presAssocID="{593F269D-B337-4ABD-87C5-27FD5A5088BE}" presName="adorn" presStyleLbl="fgAccFollowNode1" presStyleIdx="2" presStyleCnt="3" custFlipVert="1" custFlipHor="1" custScaleX="18716" custScaleY="16088"/>
      <dgm:spPr/>
    </dgm:pt>
  </dgm:ptLst>
  <dgm:cxnLst>
    <dgm:cxn modelId="{419D9E52-E3EF-42A7-BFAB-7E045D52B57E}" srcId="{CD75424A-D133-48B2-A9C7-3C2ECC2155EE}" destId="{593F269D-B337-4ABD-87C5-27FD5A5088BE}" srcOrd="2" destOrd="0" parTransId="{B43618B8-6A59-4098-9C9B-28F9EA7C1D0A}" sibTransId="{1E34BEB2-B02E-4D1A-A9BB-E6B433C7ECBE}"/>
    <dgm:cxn modelId="{1FE557C6-186F-4118-BF58-91C568A820D9}" type="presOf" srcId="{CD75424A-D133-48B2-A9C7-3C2ECC2155EE}" destId="{AAE5A6A6-D55E-4907-8907-B4C62C9B7871}" srcOrd="0" destOrd="0" presId="urn:microsoft.com/office/officeart/2005/8/layout/bList2"/>
    <dgm:cxn modelId="{9D9B25CC-9D90-409D-B470-4C21BBEF8D45}" type="presOf" srcId="{9E48E272-1AF7-4F2A-B986-3BC23AC65CB2}" destId="{76D728FC-9D0C-4CE6-9134-172A4C99EEBC}" srcOrd="1" destOrd="0" presId="urn:microsoft.com/office/officeart/2005/8/layout/bList2"/>
    <dgm:cxn modelId="{8D78E253-3E21-4017-83D2-830B9E889C5F}" type="presOf" srcId="{593F269D-B337-4ABD-87C5-27FD5A5088BE}" destId="{E21B8916-9B91-4B7A-9DC3-2084102A12B4}" srcOrd="0" destOrd="0" presId="urn:microsoft.com/office/officeart/2005/8/layout/bList2"/>
    <dgm:cxn modelId="{F2407984-94B2-4406-B595-E4FA4AD60861}" type="presOf" srcId="{D017B301-3FEF-412F-B02B-1C57FA1ED7E6}" destId="{1481B803-6002-4056-903F-7423A595F967}" srcOrd="1" destOrd="0" presId="urn:microsoft.com/office/officeart/2005/8/layout/bList2"/>
    <dgm:cxn modelId="{8A7DA0FE-B30C-4194-B85E-3DE6B40C07A2}" srcId="{CD75424A-D133-48B2-A9C7-3C2ECC2155EE}" destId="{9E48E272-1AF7-4F2A-B986-3BC23AC65CB2}" srcOrd="1" destOrd="0" parTransId="{4C967AEA-441A-415D-9F53-211248AD4D37}" sibTransId="{F6B93CA8-BC79-4397-BC3C-70CEBCD47C74}"/>
    <dgm:cxn modelId="{CB66E5E7-52B9-4358-9F50-FCA7D4A560FC}" type="presOf" srcId="{F60D9C48-3E39-41E7-9336-DE9FB562063D}" destId="{179FCA8D-82A5-41EB-9728-CD6EFCE7CDD9}" srcOrd="0" destOrd="0" presId="urn:microsoft.com/office/officeart/2005/8/layout/bList2"/>
    <dgm:cxn modelId="{F6C583B3-602D-4576-A91B-C8FDFEDEEC73}" type="presOf" srcId="{D017B301-3FEF-412F-B02B-1C57FA1ED7E6}" destId="{BBFA6A62-6FC8-4D77-831C-681CBCADDA69}" srcOrd="0" destOrd="0" presId="urn:microsoft.com/office/officeart/2005/8/layout/bList2"/>
    <dgm:cxn modelId="{8485C42C-0A44-4C36-847D-92EBBE75E8CC}" type="presOf" srcId="{9E48E272-1AF7-4F2A-B986-3BC23AC65CB2}" destId="{EE44E583-50BE-48EA-B303-6362D34ABDCB}" srcOrd="0" destOrd="0" presId="urn:microsoft.com/office/officeart/2005/8/layout/bList2"/>
    <dgm:cxn modelId="{84458485-FB27-4250-94F2-8217C01275BF}" srcId="{CD75424A-D133-48B2-A9C7-3C2ECC2155EE}" destId="{D017B301-3FEF-412F-B02B-1C57FA1ED7E6}" srcOrd="0" destOrd="0" parTransId="{08DB827E-FC7A-44E3-BDA4-C23B01AB41D3}" sibTransId="{F60D9C48-3E39-41E7-9336-DE9FB562063D}"/>
    <dgm:cxn modelId="{FBACC31B-056E-4122-AC35-E3454D35245B}" type="presOf" srcId="{F6B93CA8-BC79-4397-BC3C-70CEBCD47C74}" destId="{62C0BCD7-51F4-4C82-A284-ABFE532480D0}" srcOrd="0" destOrd="0" presId="urn:microsoft.com/office/officeart/2005/8/layout/bList2"/>
    <dgm:cxn modelId="{8FB4AC78-8BE7-4790-AF93-CA12B115E6DC}" type="presOf" srcId="{593F269D-B337-4ABD-87C5-27FD5A5088BE}" destId="{1F59DE88-BA22-442C-8705-8BF0206402E5}" srcOrd="1" destOrd="0" presId="urn:microsoft.com/office/officeart/2005/8/layout/bList2"/>
    <dgm:cxn modelId="{1C60C6A9-200F-4F4D-9504-60ED135207DD}" type="presParOf" srcId="{AAE5A6A6-D55E-4907-8907-B4C62C9B7871}" destId="{DDE7DD80-5CC5-4591-A860-EB85E798131B}" srcOrd="0" destOrd="0" presId="urn:microsoft.com/office/officeart/2005/8/layout/bList2"/>
    <dgm:cxn modelId="{258C3F7E-D202-41DC-B5CC-681D019C7657}" type="presParOf" srcId="{DDE7DD80-5CC5-4591-A860-EB85E798131B}" destId="{A91076BE-FEF3-4365-9587-CEE651A13E3E}" srcOrd="0" destOrd="0" presId="urn:microsoft.com/office/officeart/2005/8/layout/bList2"/>
    <dgm:cxn modelId="{BB527782-21EF-4C5A-A3A8-864980F14815}" type="presParOf" srcId="{DDE7DD80-5CC5-4591-A860-EB85E798131B}" destId="{BBFA6A62-6FC8-4D77-831C-681CBCADDA69}" srcOrd="1" destOrd="0" presId="urn:microsoft.com/office/officeart/2005/8/layout/bList2"/>
    <dgm:cxn modelId="{8BB0CA7C-4207-4262-A715-3846719FFB1A}" type="presParOf" srcId="{DDE7DD80-5CC5-4591-A860-EB85E798131B}" destId="{1481B803-6002-4056-903F-7423A595F967}" srcOrd="2" destOrd="0" presId="urn:microsoft.com/office/officeart/2005/8/layout/bList2"/>
    <dgm:cxn modelId="{4F584A1C-17A5-484A-89F6-828C02A53E82}" type="presParOf" srcId="{DDE7DD80-5CC5-4591-A860-EB85E798131B}" destId="{C518FFEF-FAAF-486C-BE0C-AE04DDA4C951}" srcOrd="3" destOrd="0" presId="urn:microsoft.com/office/officeart/2005/8/layout/bList2"/>
    <dgm:cxn modelId="{9053BAC8-AEBC-4E98-9488-5C982FF32B1B}" type="presParOf" srcId="{AAE5A6A6-D55E-4907-8907-B4C62C9B7871}" destId="{179FCA8D-82A5-41EB-9728-CD6EFCE7CDD9}" srcOrd="1" destOrd="0" presId="urn:microsoft.com/office/officeart/2005/8/layout/bList2"/>
    <dgm:cxn modelId="{C9C3CD7A-9652-492C-92ED-6CB9C6AA31B9}" type="presParOf" srcId="{AAE5A6A6-D55E-4907-8907-B4C62C9B7871}" destId="{2D795B3D-3C24-4018-87E0-EB052AC5CB6A}" srcOrd="2" destOrd="0" presId="urn:microsoft.com/office/officeart/2005/8/layout/bList2"/>
    <dgm:cxn modelId="{4DB6EC0A-3BE9-4735-B61F-5D13C6E5A1E0}" type="presParOf" srcId="{2D795B3D-3C24-4018-87E0-EB052AC5CB6A}" destId="{D008E74F-5AFB-4EA0-8745-7BB18E11F67F}" srcOrd="0" destOrd="0" presId="urn:microsoft.com/office/officeart/2005/8/layout/bList2"/>
    <dgm:cxn modelId="{C2E58DDC-0F90-4FFE-A60D-526F786EBC72}" type="presParOf" srcId="{2D795B3D-3C24-4018-87E0-EB052AC5CB6A}" destId="{EE44E583-50BE-48EA-B303-6362D34ABDCB}" srcOrd="1" destOrd="0" presId="urn:microsoft.com/office/officeart/2005/8/layout/bList2"/>
    <dgm:cxn modelId="{95487018-EA29-427F-802B-203369614CB8}" type="presParOf" srcId="{2D795B3D-3C24-4018-87E0-EB052AC5CB6A}" destId="{76D728FC-9D0C-4CE6-9134-172A4C99EEBC}" srcOrd="2" destOrd="0" presId="urn:microsoft.com/office/officeart/2005/8/layout/bList2"/>
    <dgm:cxn modelId="{AAA8EE9E-1E91-4E47-BDC2-29CF8E7F0C0A}" type="presParOf" srcId="{2D795B3D-3C24-4018-87E0-EB052AC5CB6A}" destId="{F9ED12BE-FEF9-44FB-B30D-EE7D56CD82F8}" srcOrd="3" destOrd="0" presId="urn:microsoft.com/office/officeart/2005/8/layout/bList2"/>
    <dgm:cxn modelId="{DF32DA65-D80B-42DA-B1EE-C8B67F5ADF3C}" type="presParOf" srcId="{AAE5A6A6-D55E-4907-8907-B4C62C9B7871}" destId="{62C0BCD7-51F4-4C82-A284-ABFE532480D0}" srcOrd="3" destOrd="0" presId="urn:microsoft.com/office/officeart/2005/8/layout/bList2"/>
    <dgm:cxn modelId="{E8360C1E-5B9A-43EC-AE92-5D796D9B0204}" type="presParOf" srcId="{AAE5A6A6-D55E-4907-8907-B4C62C9B7871}" destId="{618E6D91-B2DF-4F8B-AE21-F3C671CD7081}" srcOrd="4" destOrd="0" presId="urn:microsoft.com/office/officeart/2005/8/layout/bList2"/>
    <dgm:cxn modelId="{5EEA032D-B709-4AE4-B8F2-8CD829446355}" type="presParOf" srcId="{618E6D91-B2DF-4F8B-AE21-F3C671CD7081}" destId="{CB29AB74-AF81-4D0F-9C3E-E61C47B0D06F}" srcOrd="0" destOrd="0" presId="urn:microsoft.com/office/officeart/2005/8/layout/bList2"/>
    <dgm:cxn modelId="{7576F73A-2160-4D21-9DCB-3F4187423324}" type="presParOf" srcId="{618E6D91-B2DF-4F8B-AE21-F3C671CD7081}" destId="{E21B8916-9B91-4B7A-9DC3-2084102A12B4}" srcOrd="1" destOrd="0" presId="urn:microsoft.com/office/officeart/2005/8/layout/bList2"/>
    <dgm:cxn modelId="{642AD9BF-1672-4FC1-B224-A7439DC92B6E}" type="presParOf" srcId="{618E6D91-B2DF-4F8B-AE21-F3C671CD7081}" destId="{1F59DE88-BA22-442C-8705-8BF0206402E5}" srcOrd="2" destOrd="0" presId="urn:microsoft.com/office/officeart/2005/8/layout/bList2"/>
    <dgm:cxn modelId="{A7FC1CE0-4B59-46A0-9635-27B35681CB42}" type="presParOf" srcId="{618E6D91-B2DF-4F8B-AE21-F3C671CD7081}" destId="{58972DDA-77E9-4DDD-BBF1-533AAEFF01E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AB520-5EFE-4C1A-B8CE-5E0F2AA62C15}">
      <dsp:nvSpPr>
        <dsp:cNvPr id="0" name=""/>
        <dsp:cNvSpPr/>
      </dsp:nvSpPr>
      <dsp:spPr>
        <a:xfrm rot="3370614">
          <a:off x="1089400" y="4817801"/>
          <a:ext cx="1968501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968501" y="2597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10255-EF9B-4114-88D2-5F6976D3DC77}">
      <dsp:nvSpPr>
        <dsp:cNvPr id="0" name=""/>
        <dsp:cNvSpPr/>
      </dsp:nvSpPr>
      <dsp:spPr>
        <a:xfrm rot="1756337">
          <a:off x="1641186" y="4109623"/>
          <a:ext cx="1650622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650622" y="2597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5D1E6-05BB-451C-96E8-EB2FEAD06E82}">
      <dsp:nvSpPr>
        <dsp:cNvPr id="0" name=""/>
        <dsp:cNvSpPr/>
      </dsp:nvSpPr>
      <dsp:spPr>
        <a:xfrm>
          <a:off x="1746574" y="3331020"/>
          <a:ext cx="1772552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772552" y="2597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58AA3-A68D-4AD7-9062-6C74EECE9316}">
      <dsp:nvSpPr>
        <dsp:cNvPr id="0" name=""/>
        <dsp:cNvSpPr/>
      </dsp:nvSpPr>
      <dsp:spPr>
        <a:xfrm rot="19827494">
          <a:off x="1645556" y="2568690"/>
          <a:ext cx="1554072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554072" y="2597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9BC41-955E-45A0-82A2-3074493CF621}">
      <dsp:nvSpPr>
        <dsp:cNvPr id="0" name=""/>
        <dsp:cNvSpPr/>
      </dsp:nvSpPr>
      <dsp:spPr>
        <a:xfrm rot="18195620">
          <a:off x="1083804" y="1860976"/>
          <a:ext cx="1915691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915691" y="2597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5262F-67F1-4977-A97C-14D56C733B10}">
      <dsp:nvSpPr>
        <dsp:cNvPr id="0" name=""/>
        <dsp:cNvSpPr/>
      </dsp:nvSpPr>
      <dsp:spPr>
        <a:xfrm>
          <a:off x="121605" y="2401127"/>
          <a:ext cx="1911728" cy="19117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0B2EF-326D-46E0-A6F7-A0FAC7A88F9D}">
      <dsp:nvSpPr>
        <dsp:cNvPr id="0" name=""/>
        <dsp:cNvSpPr/>
      </dsp:nvSpPr>
      <dsp:spPr>
        <a:xfrm>
          <a:off x="2170632" y="2560"/>
          <a:ext cx="1461600" cy="11470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300" kern="1200" dirty="0" smtClean="0"/>
            <a:t>どれ</a:t>
          </a:r>
          <a:r>
            <a:rPr lang="ja-JP" altLang="en-US" sz="2300" kern="1200" dirty="0" err="1" smtClean="0"/>
            <a:t>い</a:t>
          </a:r>
          <a:endParaRPr lang="ko-KR" sz="2300" kern="1200" dirty="0"/>
        </a:p>
      </dsp:txBody>
      <dsp:txXfrm>
        <a:off x="2384678" y="170540"/>
        <a:ext cx="1033508" cy="811076"/>
      </dsp:txXfrm>
    </dsp:sp>
    <dsp:sp modelId="{B42781BB-E460-4C31-887F-A3ED72255ECC}">
      <dsp:nvSpPr>
        <dsp:cNvPr id="0" name=""/>
        <dsp:cNvSpPr/>
      </dsp:nvSpPr>
      <dsp:spPr>
        <a:xfrm>
          <a:off x="2918683" y="1278454"/>
          <a:ext cx="1628757" cy="11470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300" kern="1200" dirty="0" smtClean="0"/>
            <a:t>せんそう</a:t>
          </a:r>
          <a:endParaRPr lang="ko-KR" sz="2300" kern="1200" dirty="0"/>
        </a:p>
      </dsp:txBody>
      <dsp:txXfrm>
        <a:off x="3157209" y="1446434"/>
        <a:ext cx="1151705" cy="811076"/>
      </dsp:txXfrm>
    </dsp:sp>
    <dsp:sp modelId="{DC50E2A5-EB4E-4055-B244-819F4231401D}">
      <dsp:nvSpPr>
        <dsp:cNvPr id="0" name=""/>
        <dsp:cNvSpPr/>
      </dsp:nvSpPr>
      <dsp:spPr>
        <a:xfrm>
          <a:off x="3519126" y="2783473"/>
          <a:ext cx="1147036" cy="11470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300" kern="1200" dirty="0" smtClean="0"/>
            <a:t>ほり</a:t>
          </a:r>
          <a:r>
            <a:rPr lang="ja-JP" altLang="en-US" sz="2300" kern="1200" dirty="0" err="1" smtClean="0"/>
            <a:t>ょ</a:t>
          </a:r>
          <a:endParaRPr lang="ko-KR" sz="2300" kern="1200" dirty="0"/>
        </a:p>
      </dsp:txBody>
      <dsp:txXfrm>
        <a:off x="3687106" y="2951453"/>
        <a:ext cx="811076" cy="811076"/>
      </dsp:txXfrm>
    </dsp:sp>
    <dsp:sp modelId="{19D73182-9BCB-4A99-A7BB-4EAB79D71958}">
      <dsp:nvSpPr>
        <dsp:cNvPr id="0" name=""/>
        <dsp:cNvSpPr/>
      </dsp:nvSpPr>
      <dsp:spPr>
        <a:xfrm>
          <a:off x="3065490" y="4288492"/>
          <a:ext cx="1393867" cy="114703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300" kern="1200" dirty="0" err="1" smtClean="0"/>
            <a:t>ぞっ</a:t>
          </a:r>
          <a:r>
            <a:rPr lang="ja-JP" altLang="en-US" sz="2300" kern="1200" dirty="0" smtClean="0"/>
            <a:t>こく</a:t>
          </a:r>
          <a:endParaRPr lang="ko-KR" sz="2300" kern="1200" dirty="0"/>
        </a:p>
      </dsp:txBody>
      <dsp:txXfrm>
        <a:off x="3269617" y="4456472"/>
        <a:ext cx="985613" cy="811076"/>
      </dsp:txXfrm>
    </dsp:sp>
    <dsp:sp modelId="{37D69624-52F1-4EAA-A5DA-6D837FC4344D}">
      <dsp:nvSpPr>
        <dsp:cNvPr id="0" name=""/>
        <dsp:cNvSpPr/>
      </dsp:nvSpPr>
      <dsp:spPr>
        <a:xfrm>
          <a:off x="2367234" y="5564386"/>
          <a:ext cx="1147036" cy="11470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300" kern="1200" dirty="0" err="1" smtClean="0"/>
            <a:t>しそん</a:t>
          </a:r>
          <a:endParaRPr lang="ko-KR" sz="2300" kern="1200" dirty="0"/>
        </a:p>
      </dsp:txBody>
      <dsp:txXfrm>
        <a:off x="2535214" y="5732366"/>
        <a:ext cx="811076" cy="811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AC17B-210B-4ABD-9E89-18B6174071A5}">
      <dsp:nvSpPr>
        <dsp:cNvPr id="0" name=""/>
        <dsp:cNvSpPr/>
      </dsp:nvSpPr>
      <dsp:spPr>
        <a:xfrm>
          <a:off x="2656369" y="614270"/>
          <a:ext cx="474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92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881193" y="657462"/>
        <a:ext cx="25276" cy="5055"/>
      </dsp:txXfrm>
    </dsp:sp>
    <dsp:sp modelId="{40F46C0B-4EBD-4A97-A319-D4A017C5A004}">
      <dsp:nvSpPr>
        <dsp:cNvPr id="0" name=""/>
        <dsp:cNvSpPr/>
      </dsp:nvSpPr>
      <dsp:spPr>
        <a:xfrm>
          <a:off x="460234" y="609"/>
          <a:ext cx="2197934" cy="1318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dirty="0" smtClean="0"/>
            <a:t>ヨセフ</a:t>
          </a:r>
          <a:endParaRPr lang="ko-KR" sz="3400" kern="1200" dirty="0"/>
        </a:p>
      </dsp:txBody>
      <dsp:txXfrm>
        <a:off x="460234" y="609"/>
        <a:ext cx="2197934" cy="1318760"/>
      </dsp:txXfrm>
    </dsp:sp>
    <dsp:sp modelId="{C78EC94E-B12E-4EE0-97B0-78E666042C13}">
      <dsp:nvSpPr>
        <dsp:cNvPr id="0" name=""/>
        <dsp:cNvSpPr/>
      </dsp:nvSpPr>
      <dsp:spPr>
        <a:xfrm>
          <a:off x="5359828" y="614270"/>
          <a:ext cx="474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92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584653" y="657462"/>
        <a:ext cx="25276" cy="5055"/>
      </dsp:txXfrm>
    </dsp:sp>
    <dsp:sp modelId="{A8B91A15-0F28-4790-AA69-2EB7AAAAC6EB}">
      <dsp:nvSpPr>
        <dsp:cNvPr id="0" name=""/>
        <dsp:cNvSpPr/>
      </dsp:nvSpPr>
      <dsp:spPr>
        <a:xfrm>
          <a:off x="3163694" y="609"/>
          <a:ext cx="2197934" cy="1318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dirty="0" smtClean="0"/>
            <a:t>モーセ</a:t>
          </a:r>
          <a:endParaRPr lang="ko-KR" sz="3400" kern="1200" dirty="0"/>
        </a:p>
      </dsp:txBody>
      <dsp:txXfrm>
        <a:off x="3163694" y="609"/>
        <a:ext cx="2197934" cy="1318760"/>
      </dsp:txXfrm>
    </dsp:sp>
    <dsp:sp modelId="{4E8885F0-8769-4C61-A4F5-D06F352C2F37}">
      <dsp:nvSpPr>
        <dsp:cNvPr id="0" name=""/>
        <dsp:cNvSpPr/>
      </dsp:nvSpPr>
      <dsp:spPr>
        <a:xfrm>
          <a:off x="1559201" y="1317570"/>
          <a:ext cx="5406919" cy="474925"/>
        </a:xfrm>
        <a:custGeom>
          <a:avLst/>
          <a:gdLst/>
          <a:ahLst/>
          <a:cxnLst/>
          <a:rect l="0" t="0" r="0" b="0"/>
          <a:pathLst>
            <a:path>
              <a:moveTo>
                <a:pt x="5406919" y="0"/>
              </a:moveTo>
              <a:lnTo>
                <a:pt x="5406919" y="254562"/>
              </a:lnTo>
              <a:lnTo>
                <a:pt x="0" y="254562"/>
              </a:lnTo>
              <a:lnTo>
                <a:pt x="0" y="47492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126898" y="1552505"/>
        <a:ext cx="271525" cy="5055"/>
      </dsp:txXfrm>
    </dsp:sp>
    <dsp:sp modelId="{0749A9E7-A1C3-458C-9CB2-222B69AAB348}">
      <dsp:nvSpPr>
        <dsp:cNvPr id="0" name=""/>
        <dsp:cNvSpPr/>
      </dsp:nvSpPr>
      <dsp:spPr>
        <a:xfrm>
          <a:off x="5867153" y="609"/>
          <a:ext cx="2197934" cy="1318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dirty="0" smtClean="0"/>
            <a:t>サムエル</a:t>
          </a:r>
          <a:endParaRPr lang="ko-KR" sz="3400" kern="1200" dirty="0"/>
        </a:p>
      </dsp:txBody>
      <dsp:txXfrm>
        <a:off x="5867153" y="609"/>
        <a:ext cx="2197934" cy="1318760"/>
      </dsp:txXfrm>
    </dsp:sp>
    <dsp:sp modelId="{DF120659-0242-479F-909F-E8FCC5DB7EDF}">
      <dsp:nvSpPr>
        <dsp:cNvPr id="0" name=""/>
        <dsp:cNvSpPr/>
      </dsp:nvSpPr>
      <dsp:spPr>
        <a:xfrm>
          <a:off x="2656369" y="2438556"/>
          <a:ext cx="474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92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881193" y="2481748"/>
        <a:ext cx="25276" cy="5055"/>
      </dsp:txXfrm>
    </dsp:sp>
    <dsp:sp modelId="{5C1B6971-77FA-40C0-9410-8D6F8542A725}">
      <dsp:nvSpPr>
        <dsp:cNvPr id="0" name=""/>
        <dsp:cNvSpPr/>
      </dsp:nvSpPr>
      <dsp:spPr>
        <a:xfrm>
          <a:off x="460234" y="1824895"/>
          <a:ext cx="2197934" cy="13187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dirty="0" smtClean="0"/>
            <a:t>ダビデ</a:t>
          </a:r>
          <a:endParaRPr lang="ko-KR" sz="3400" kern="1200" dirty="0"/>
        </a:p>
      </dsp:txBody>
      <dsp:txXfrm>
        <a:off x="460234" y="1824895"/>
        <a:ext cx="2197934" cy="1318760"/>
      </dsp:txXfrm>
    </dsp:sp>
    <dsp:sp modelId="{81760A6F-E87E-4491-833F-0B2C33E2C662}">
      <dsp:nvSpPr>
        <dsp:cNvPr id="0" name=""/>
        <dsp:cNvSpPr/>
      </dsp:nvSpPr>
      <dsp:spPr>
        <a:xfrm>
          <a:off x="5359828" y="2438556"/>
          <a:ext cx="474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92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584653" y="2481748"/>
        <a:ext cx="25276" cy="5055"/>
      </dsp:txXfrm>
    </dsp:sp>
    <dsp:sp modelId="{3C2807B3-42C6-4397-8131-0E17EE5DE69F}">
      <dsp:nvSpPr>
        <dsp:cNvPr id="0" name=""/>
        <dsp:cNvSpPr/>
      </dsp:nvSpPr>
      <dsp:spPr>
        <a:xfrm>
          <a:off x="3163694" y="1824895"/>
          <a:ext cx="2197934" cy="13187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spc="-300" dirty="0" smtClean="0"/>
            <a:t>エリシャ</a:t>
          </a:r>
          <a:endParaRPr lang="ko-KR" sz="3400" kern="1200" spc="-300" dirty="0"/>
        </a:p>
      </dsp:txBody>
      <dsp:txXfrm>
        <a:off x="3163694" y="1824895"/>
        <a:ext cx="2197934" cy="1318760"/>
      </dsp:txXfrm>
    </dsp:sp>
    <dsp:sp modelId="{43FC1F13-C765-4618-9890-DC978799A6E2}">
      <dsp:nvSpPr>
        <dsp:cNvPr id="0" name=""/>
        <dsp:cNvSpPr/>
      </dsp:nvSpPr>
      <dsp:spPr>
        <a:xfrm>
          <a:off x="1559201" y="3141856"/>
          <a:ext cx="5406919" cy="474925"/>
        </a:xfrm>
        <a:custGeom>
          <a:avLst/>
          <a:gdLst/>
          <a:ahLst/>
          <a:cxnLst/>
          <a:rect l="0" t="0" r="0" b="0"/>
          <a:pathLst>
            <a:path>
              <a:moveTo>
                <a:pt x="5406919" y="0"/>
              </a:moveTo>
              <a:lnTo>
                <a:pt x="5406919" y="254562"/>
              </a:lnTo>
              <a:lnTo>
                <a:pt x="0" y="254562"/>
              </a:lnTo>
              <a:lnTo>
                <a:pt x="0" y="4749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126898" y="3376791"/>
        <a:ext cx="271525" cy="5055"/>
      </dsp:txXfrm>
    </dsp:sp>
    <dsp:sp modelId="{55869AD2-53B5-4E58-A1CF-3A8D21B2DDF4}">
      <dsp:nvSpPr>
        <dsp:cNvPr id="0" name=""/>
        <dsp:cNvSpPr/>
      </dsp:nvSpPr>
      <dsp:spPr>
        <a:xfrm>
          <a:off x="5867153" y="1824895"/>
          <a:ext cx="2197934" cy="131876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dirty="0" smtClean="0"/>
            <a:t>イザヤ</a:t>
          </a:r>
          <a:endParaRPr lang="ko-KR" sz="3400" kern="1200" dirty="0"/>
        </a:p>
      </dsp:txBody>
      <dsp:txXfrm>
        <a:off x="5867153" y="1824895"/>
        <a:ext cx="2197934" cy="1318760"/>
      </dsp:txXfrm>
    </dsp:sp>
    <dsp:sp modelId="{CB9C59E2-CBE4-4C6D-8807-13FC698149B7}">
      <dsp:nvSpPr>
        <dsp:cNvPr id="0" name=""/>
        <dsp:cNvSpPr/>
      </dsp:nvSpPr>
      <dsp:spPr>
        <a:xfrm>
          <a:off x="460234" y="3649181"/>
          <a:ext cx="2197934" cy="13187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400" kern="1200" dirty="0" smtClean="0"/>
            <a:t>パウロ</a:t>
          </a:r>
          <a:endParaRPr lang="ko-KR" sz="3400" kern="1200" dirty="0"/>
        </a:p>
      </dsp:txBody>
      <dsp:txXfrm>
        <a:off x="460234" y="3649181"/>
        <a:ext cx="2197934" cy="1318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E4F44-5C41-4CC1-8BDA-A05490627343}">
      <dsp:nvSpPr>
        <dsp:cNvPr id="0" name=""/>
        <dsp:cNvSpPr/>
      </dsp:nvSpPr>
      <dsp:spPr>
        <a:xfrm rot="5400000">
          <a:off x="1209904" y="-551811"/>
          <a:ext cx="1881637" cy="405677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 smtClean="0"/>
            <a:t>みことばの</a:t>
          </a:r>
          <a:endParaRPr lang="en-US" altLang="ja-JP" sz="4000" kern="1200" dirty="0" smtClean="0"/>
        </a:p>
        <a:p>
          <a:pPr lvl="0" algn="ctr" defTabSz="177800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 smtClean="0"/>
            <a:t>ながれ</a:t>
          </a:r>
          <a:r>
            <a:rPr lang="en-US" sz="4000" kern="1200" dirty="0" smtClean="0"/>
            <a:t> </a:t>
          </a:r>
          <a:endParaRPr lang="ko-KR" sz="4000" kern="1200" dirty="0"/>
        </a:p>
      </dsp:txBody>
      <dsp:txXfrm rot="-5400000">
        <a:off x="798466" y="849362"/>
        <a:ext cx="2704514" cy="1254425"/>
      </dsp:txXfrm>
    </dsp:sp>
    <dsp:sp modelId="{D0DD7C17-56C6-4B99-AB1E-00D777F80D7D}">
      <dsp:nvSpPr>
        <dsp:cNvPr id="0" name=""/>
        <dsp:cNvSpPr/>
      </dsp:nvSpPr>
      <dsp:spPr>
        <a:xfrm>
          <a:off x="6285000" y="1919246"/>
          <a:ext cx="2821697" cy="151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7965D-EFEF-4514-AA5F-C7352C97C0BD}">
      <dsp:nvSpPr>
        <dsp:cNvPr id="0" name=""/>
        <dsp:cNvSpPr/>
      </dsp:nvSpPr>
      <dsp:spPr>
        <a:xfrm rot="5400000">
          <a:off x="5218353" y="-363445"/>
          <a:ext cx="2042468" cy="365591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shade val="50000"/>
            <a:hueOff val="-209434"/>
            <a:satOff val="-6337"/>
            <a:lumOff val="416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 smtClean="0"/>
            <a:t>けいやくじょう</a:t>
          </a:r>
          <a:r>
            <a:rPr lang="ja-JP" altLang="en-US" sz="4000" kern="1200" dirty="0" err="1" smtClean="0"/>
            <a:t>じゅ</a:t>
          </a:r>
          <a:endParaRPr lang="ko-KR" altLang="en-US" sz="4000" kern="1200" dirty="0"/>
        </a:p>
      </dsp:txBody>
      <dsp:txXfrm rot="-5400000">
        <a:off x="5020948" y="783691"/>
        <a:ext cx="2437278" cy="1361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76BE-FEF3-4365-9587-CEE651A13E3E}">
      <dsp:nvSpPr>
        <dsp:cNvPr id="0" name=""/>
        <dsp:cNvSpPr/>
      </dsp:nvSpPr>
      <dsp:spPr>
        <a:xfrm>
          <a:off x="3079" y="1630418"/>
          <a:ext cx="2754852" cy="20564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1B803-6002-4056-903F-7423A595F967}">
      <dsp:nvSpPr>
        <dsp:cNvPr id="0" name=""/>
        <dsp:cNvSpPr/>
      </dsp:nvSpPr>
      <dsp:spPr>
        <a:xfrm>
          <a:off x="3079" y="3686857"/>
          <a:ext cx="2754852" cy="884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spc="1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だれも　できない</a:t>
          </a:r>
          <a:endParaRPr lang="en-US" altLang="ja-JP" sz="1500" b="1" kern="1200" spc="1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spc="1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ことが　</a:t>
          </a:r>
          <a:endParaRPr lang="en-US" altLang="ja-JP" sz="1500" b="1" kern="1200" spc="1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spc="1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できます</a:t>
          </a:r>
          <a:endParaRPr lang="ko-KR" sz="1500" b="1" kern="1200" spc="1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경기천년제목OTF Bold" pitchFamily="18" charset="-127"/>
          </a:endParaRPr>
        </a:p>
      </dsp:txBody>
      <dsp:txXfrm>
        <a:off x="3079" y="3686857"/>
        <a:ext cx="1940036" cy="884268"/>
      </dsp:txXfrm>
    </dsp:sp>
    <dsp:sp modelId="{C518FFEF-FAAF-486C-BE0C-AE04DDA4C951}">
      <dsp:nvSpPr>
        <dsp:cNvPr id="0" name=""/>
        <dsp:cNvSpPr/>
      </dsp:nvSpPr>
      <dsp:spPr>
        <a:xfrm flipV="1">
          <a:off x="2414000" y="4280714"/>
          <a:ext cx="178289" cy="5739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8E74F-5AFB-4EA0-8745-7BB18E11F67F}">
      <dsp:nvSpPr>
        <dsp:cNvPr id="0" name=""/>
        <dsp:cNvSpPr/>
      </dsp:nvSpPr>
      <dsp:spPr>
        <a:xfrm>
          <a:off x="2996805" y="1630418"/>
          <a:ext cx="2754852" cy="20564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728FC-9D0C-4CE6-9134-172A4C99EEBC}">
      <dsp:nvSpPr>
        <dsp:cNvPr id="0" name=""/>
        <dsp:cNvSpPr/>
      </dsp:nvSpPr>
      <dsp:spPr>
        <a:xfrm>
          <a:off x="2996805" y="3686857"/>
          <a:ext cx="2754852" cy="884268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だれも　いけない　</a:t>
          </a:r>
          <a:endParaRPr lang="en-US" altLang="ja-JP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ところに　いくことが　</a:t>
          </a:r>
          <a:endParaRPr lang="en-US" altLang="ja-JP" sz="15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できます</a:t>
          </a:r>
          <a:endParaRPr lang="ko-KR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경기천년제목OTF Bold" pitchFamily="18" charset="-127"/>
          </a:endParaRPr>
        </a:p>
      </dsp:txBody>
      <dsp:txXfrm>
        <a:off x="2996805" y="3686857"/>
        <a:ext cx="1940036" cy="884268"/>
      </dsp:txXfrm>
    </dsp:sp>
    <dsp:sp modelId="{F9ED12BE-FEF9-44FB-B30D-EE7D56CD82F8}">
      <dsp:nvSpPr>
        <dsp:cNvPr id="0" name=""/>
        <dsp:cNvSpPr/>
      </dsp:nvSpPr>
      <dsp:spPr>
        <a:xfrm>
          <a:off x="5449129" y="4280714"/>
          <a:ext cx="95484" cy="57398"/>
        </a:xfrm>
        <a:prstGeom prst="ellipse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9AB74-AF81-4D0F-9C3E-E61C47B0D06F}">
      <dsp:nvSpPr>
        <dsp:cNvPr id="0" name=""/>
        <dsp:cNvSpPr/>
      </dsp:nvSpPr>
      <dsp:spPr>
        <a:xfrm>
          <a:off x="5990532" y="1630418"/>
          <a:ext cx="2754852" cy="20564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9DE88-BA22-442C-8705-8BF0206402E5}">
      <dsp:nvSpPr>
        <dsp:cNvPr id="0" name=""/>
        <dsp:cNvSpPr/>
      </dsp:nvSpPr>
      <dsp:spPr>
        <a:xfrm>
          <a:off x="5990532" y="3686857"/>
          <a:ext cx="2754852" cy="88426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だれも　しらない　</a:t>
          </a:r>
          <a:endParaRPr lang="en-US" altLang="ja-JP" sz="1500" b="1" kern="1200" dirty="0" smtClean="0">
            <a:effectLst/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こたえを　しるように　</a:t>
          </a:r>
          <a:endParaRPr lang="en-US" altLang="ja-JP" sz="1500" b="1" kern="1200" dirty="0" smtClean="0">
            <a:effectLst/>
            <a:latin typeface="ＭＳ Ｐゴシック" panose="020B0600070205080204" pitchFamily="50" charset="-128"/>
            <a:ea typeface="ＭＳ Ｐゴシック" panose="020B0600070205080204" pitchFamily="50" charset="-128"/>
          </a:endParaRPr>
        </a:p>
        <a:p>
          <a:pPr lvl="0" algn="l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500" b="1" kern="1200" dirty="0" smtClean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なります</a:t>
          </a:r>
          <a:endParaRPr lang="ko-KR" sz="1500" b="1" kern="1200" dirty="0">
            <a:effectLst/>
            <a:latin typeface="ＭＳ Ｐゴシック" panose="020B0600070205080204" pitchFamily="50" charset="-128"/>
            <a:ea typeface="경기천년제목OTF Bold" pitchFamily="18" charset="-127"/>
          </a:endParaRPr>
        </a:p>
      </dsp:txBody>
      <dsp:txXfrm>
        <a:off x="5990532" y="3686857"/>
        <a:ext cx="1940036" cy="884268"/>
      </dsp:txXfrm>
    </dsp:sp>
    <dsp:sp modelId="{58972DDA-77E9-4DDD-BBF1-533AAEFF01E1}">
      <dsp:nvSpPr>
        <dsp:cNvPr id="0" name=""/>
        <dsp:cNvSpPr/>
      </dsp:nvSpPr>
      <dsp:spPr>
        <a:xfrm flipH="1" flipV="1">
          <a:off x="8400368" y="4231854"/>
          <a:ext cx="180459" cy="155120"/>
        </a:xfrm>
        <a:prstGeom prst="ellipse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BE21-62B1-4F29-8AB8-275E572B00C6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B780C-8EF4-4F8D-A942-CDE7BCA005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23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674688"/>
            <a:ext cx="4498975" cy="3375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00" y="4275117"/>
            <a:ext cx="5371996" cy="4050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674688"/>
            <a:ext cx="4498975" cy="3375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00" y="4275117"/>
            <a:ext cx="5371996" cy="4050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5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66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8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16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3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93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967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8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62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4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53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4F2-103F-4634-B861-209D04709CFF}" type="datetimeFigureOut">
              <a:rPr lang="ko-KR" altLang="en-US" smtClean="0"/>
              <a:t>2019-02-15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44D73-B19F-4D4E-82DD-062229C08C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9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ko-KR" sz="72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72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7200" dirty="0" smtClean="0">
                <a:solidFill>
                  <a:schemeClr val="bg2"/>
                </a:solidFill>
                <a:latin typeface="ＭＳ Ｐゴシック" panose="020B0600070205080204" pitchFamily="50" charset="-128"/>
                <a:ea typeface="(3) 양평군체 B" pitchFamily="18" charset="-127"/>
              </a:rPr>
              <a:t>  </a:t>
            </a:r>
            <a:r>
              <a:rPr lang="ja-JP" altLang="en-US" sz="8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とうぜん</a:t>
            </a:r>
            <a:r>
              <a:rPr lang="ja-JP" altLang="en-US" sz="88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endParaRPr lang="ko-KR" altLang="en-US" sz="8800" dirty="0">
              <a:solidFill>
                <a:srgbClr val="FF0000"/>
              </a:solidFill>
              <a:latin typeface="ＭＳ Ｐゴシック" panose="020B0600070205080204" pitchFamily="50" charset="-128"/>
              <a:ea typeface="(3) 양평군체 B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1752600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en-US" altLang="ko-KR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27-28</a:t>
            </a:r>
            <a:r>
              <a:rPr lang="ja-JP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</a:t>
            </a:r>
            <a:r>
              <a:rPr lang="ko-KR" altLang="en-US" dirty="0" smtClean="0">
                <a:solidFill>
                  <a:srgbClr val="00B050"/>
                </a:solidFill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endParaRPr lang="en-US" altLang="ko-KR" dirty="0" smtClean="0">
              <a:solidFill>
                <a:srgbClr val="00B05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C:\Users\Administrator\Desktop\2월 학원복음화\7과\8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70" r="100000">
                        <a14:foregroundMark x1="49264" y1="17788" x2="49990" y2="1710"/>
                        <a14:foregroundMark x1="48740" y1="3335" x2="48740" y2="5844"/>
                        <a14:foregroundMark x1="64906" y1="11288" x2="64906" y2="11288"/>
                        <a14:foregroundMark x1="65531" y1="8495" x2="65531" y2="8495"/>
                        <a14:foregroundMark x1="59161" y1="10120" x2="59161" y2="10120"/>
                        <a14:foregroundMark x1="62810" y1="11288" x2="62810" y2="11288"/>
                        <a14:foregroundMark x1="87845" y1="9949" x2="87845" y2="9949"/>
                        <a14:foregroundMark x1="93792" y1="11288" x2="93792" y2="11288"/>
                        <a14:foregroundMark x1="91171" y1="7298" x2="91171" y2="7298"/>
                        <a14:foregroundMark x1="93167" y1="12457" x2="93167" y2="12457"/>
                        <a14:foregroundMark x1="73453" y1="9236" x2="73453" y2="9236"/>
                        <a14:foregroundMark x1="76356" y1="8352" x2="76356" y2="8352"/>
                        <a14:foregroundMark x1="70671" y1="10889" x2="70671" y2="10889"/>
                        <a14:foregroundMark x1="63898" y1="9493" x2="63898" y2="9493"/>
                        <a14:foregroundMark x1="66781" y1="12571" x2="66781" y2="12571"/>
                        <a14:foregroundMark x1="79238" y1="6699" x2="79238" y2="6699"/>
                        <a14:foregroundMark x1="68232" y1="9635" x2="68232" y2="9635"/>
                        <a14:foregroundMark x1="69401" y1="9749" x2="69401" y2="9749"/>
                        <a14:foregroundMark x1="89438" y1="10262" x2="89438" y2="10262"/>
                        <a14:foregroundMark x1="92784" y1="8609" x2="92784" y2="8609"/>
                        <a14:foregroundMark x1="95041" y1="15507" x2="95041" y2="15507"/>
                        <a14:foregroundMark x1="96654" y1="14225" x2="96654" y2="14225"/>
                        <a14:foregroundMark x1="95223" y1="7326" x2="95223" y2="7326"/>
                        <a14:foregroundMark x1="50716" y1="6556" x2="50716" y2="6556"/>
                        <a14:foregroundMark x1="52792" y1="8210" x2="52792" y2="8210"/>
                        <a14:foregroundMark x1="53155" y1="6300" x2="53155" y2="6300"/>
                        <a14:foregroundMark x1="54687" y1="7440" x2="54687" y2="7440"/>
                        <a14:foregroundMark x1="45757" y1="9892" x2="45757" y2="9892"/>
                        <a14:foregroundMark x1="91070" y1="9635" x2="91070" y2="9635"/>
                        <a14:foregroundMark x1="46019" y1="7212" x2="46019" y2="7212"/>
                        <a14:foregroundMark x1="95848" y1="9749" x2="95848" y2="9749"/>
                        <a14:foregroundMark x1="93953" y1="57098" x2="93953" y2="57098"/>
                        <a14:foregroundMark x1="16247" y1="60034" x2="16247" y2="60034"/>
                        <a14:foregroundMark x1="6309" y1="46893" x2="4414" y2="68216"/>
                        <a14:foregroundMark x1="92864" y1="85205" x2="88631" y2="92987"/>
                        <a14:foregroundMark x1="95303" y1="52765" x2="93953" y2="62970"/>
                        <a14:foregroundMark x1="93671" y1="61973" x2="92320" y2="75485"/>
                        <a14:foregroundMark x1="92864" y1="88512" x2="82846" y2="97577"/>
                        <a14:foregroundMark x1="93671" y1="88626" x2="88712" y2="93615"/>
                        <a14:backgroundMark x1="6511" y1="5986" x2="5160" y2="11716"/>
                        <a14:backgroundMark x1="29248" y1="827" x2="24874" y2="4361"/>
                        <a14:backgroundMark x1="36122" y1="1853" x2="32473" y2="5388"/>
                        <a14:backgroundMark x1="39992" y1="3022" x2="37271" y2="8324"/>
                        <a14:backgroundMark x1="42794" y1="2594" x2="39468" y2="8637"/>
                        <a14:backgroundMark x1="1613" y1="49458" x2="2338" y2="55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5333513" cy="3771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1"/>
          <p:cNvSpPr txBox="1">
            <a:spLocks/>
          </p:cNvSpPr>
          <p:nvPr/>
        </p:nvSpPr>
        <p:spPr>
          <a:xfrm>
            <a:off x="328194" y="188640"/>
            <a:ext cx="906966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こたえの　とうぜん</a:t>
            </a:r>
            <a:r>
              <a:rPr lang="ja-JP" alt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441417963"/>
              </p:ext>
            </p:extLst>
          </p:nvPr>
        </p:nvGraphicFramePr>
        <p:xfrm>
          <a:off x="295149" y="1484784"/>
          <a:ext cx="852532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570238441"/>
              </p:ext>
            </p:extLst>
          </p:nvPr>
        </p:nvGraphicFramePr>
        <p:xfrm>
          <a:off x="32852" y="-78828"/>
          <a:ext cx="9111147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3174" r="1883" b="5179"/>
          <a:stretch>
            <a:fillRect/>
          </a:stretch>
        </p:blipFill>
        <p:spPr bwMode="auto">
          <a:xfrm>
            <a:off x="1979712" y="2737013"/>
            <a:ext cx="5573564" cy="38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2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967485307"/>
              </p:ext>
            </p:extLst>
          </p:nvPr>
        </p:nvGraphicFramePr>
        <p:xfrm>
          <a:off x="251520" y="459039"/>
          <a:ext cx="8748464" cy="620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69" y="1543100"/>
            <a:ext cx="2823531" cy="20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13" y="1105078"/>
            <a:ext cx="2594031" cy="30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6" y="1628800"/>
            <a:ext cx="2815160" cy="21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전도</a:t>
            </a:r>
            <a:r>
              <a:rPr lang="ko-KR" altLang="en-US" dirty="0"/>
              <a:t>자</a:t>
            </a:r>
            <a:r>
              <a:rPr lang="ko-KR" altLang="en-US" dirty="0" smtClean="0"/>
              <a:t> 훈련 </a:t>
            </a:r>
            <a:r>
              <a:rPr lang="en-US" altLang="ko-KR" dirty="0" smtClean="0"/>
              <a:t>– RT 7</a:t>
            </a:r>
            <a:r>
              <a:rPr lang="ko-KR" altLang="en-US" dirty="0" smtClean="0"/>
              <a:t>명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52386" y="4940388"/>
            <a:ext cx="2828078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べんきょう</a:t>
            </a:r>
            <a:endParaRPr lang="ko-KR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906161" y="2852402"/>
            <a:ext cx="3991914" cy="914400"/>
          </a:xfrm>
          <a:prstGeom prst="rect">
            <a:avLst/>
          </a:prstGeom>
          <a:ln w="635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れいてき　サミット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06161" y="548680"/>
            <a:ext cx="3991914" cy="1122371"/>
          </a:xfrm>
          <a:prstGeom prst="rect">
            <a:avLst/>
          </a:prstGeom>
          <a:solidFill>
            <a:schemeClr val="accent5"/>
          </a:solidFill>
          <a:ln w="635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れいてき　</a:t>
            </a:r>
            <a:endParaRPr lang="en-US" altLang="ja-JP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しゅうちゅう　じかん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148064" y="4940388"/>
            <a:ext cx="3524327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タラントはっけん</a:t>
            </a:r>
            <a:endParaRPr lang="ko-KR" alt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68" y="1418029"/>
            <a:ext cx="1653236" cy="221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아래쪽 화살표 4"/>
          <p:cNvSpPr/>
          <p:nvPr/>
        </p:nvSpPr>
        <p:spPr>
          <a:xfrm>
            <a:off x="4580464" y="1967601"/>
            <a:ext cx="484632" cy="6269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86" y="1401047"/>
            <a:ext cx="1809112" cy="1914686"/>
          </a:xfrm>
          <a:prstGeom prst="rect">
            <a:avLst/>
          </a:prstGeom>
          <a:noFill/>
          <a:ln>
            <a:noFill/>
          </a:ln>
          <a:effectLst>
            <a:outerShdw blurRad="469900" algn="ctr" rotWithShape="0">
              <a:srgbClr val="FFFF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아래쪽 화살표 17"/>
          <p:cNvSpPr/>
          <p:nvPr/>
        </p:nvSpPr>
        <p:spPr>
          <a:xfrm rot="1200000">
            <a:off x="3650932" y="4000191"/>
            <a:ext cx="484632" cy="7212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20" name="아래쪽 화살표 19"/>
          <p:cNvSpPr/>
          <p:nvPr/>
        </p:nvSpPr>
        <p:spPr>
          <a:xfrm rot="-1200000">
            <a:off x="5544544" y="4080292"/>
            <a:ext cx="484632" cy="6269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1475213" y="733066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ja-JP" alt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195737" y="723305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85062" y="723304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054001" y="723305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5888963" y="723305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7077620" y="711988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746870" y="752511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</a:t>
            </a:r>
            <a:r>
              <a:rPr lang="ko-KR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とうぜん</a:t>
            </a:r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について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085184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2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95536" y="404664"/>
            <a:ext cx="8424936" cy="5904656"/>
          </a:xfrm>
          <a:prstGeom prst="rect">
            <a:avLst/>
          </a:prstGeom>
          <a:ln w="193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20" cy="5328592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en-US" altLang="ko-K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</a:t>
            </a:r>
            <a:r>
              <a:rPr lang="en-US" altLang="ko-K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27-28</a:t>
            </a: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せつの　</a:t>
            </a:r>
            <a:r>
              <a:rPr lang="ja-JP" alt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</a:t>
            </a:r>
            <a:endParaRPr lang="en-US" altLang="ko-KR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ko-KR" sz="100" dirty="0" smtClean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ko-KR" sz="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かみは ひとを ごじしんの かたちとして 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ぞうされた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b="1" kern="30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 かたちと</a:t>
            </a:r>
            <a:r>
              <a:rPr lang="ja-JP" altLang="en-US" b="1" kern="300" spc="-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　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かれ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 </a:t>
            </a:r>
            <a:endParaRPr lang="en-US" altLang="ja-JP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ぞうし、おとこと おんなと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かれら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 </a:t>
            </a:r>
            <a:endParaRPr lang="en-US" altLang="ja-JP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ぞうされた。かみは かれら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 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しゅく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</a:t>
            </a:r>
            <a:endParaRPr lang="en-US" altLang="ja-JP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された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。かみは かれら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おおせられた。</a:t>
            </a:r>
            <a:endParaRPr lang="en-US" altLang="ja-JP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ja-JP" altLang="en-US" b="1" kern="300" spc="-1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うめよ。ふえよ</a:t>
            </a:r>
            <a:r>
              <a:rPr lang="ja-JP" altLang="en-US" b="1" kern="300" spc="-1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ja-JP" altLang="en-US" b="1" kern="300" spc="-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ちを</a:t>
            </a:r>
            <a:r>
              <a:rPr lang="ko-KR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강B" pitchFamily="18" charset="-127"/>
              </a:rPr>
              <a:t> </a:t>
            </a:r>
            <a:r>
              <a:rPr lang="ja-JP" altLang="en-US" b="1" kern="300" spc="-1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みたせ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b="1" kern="300" spc="-1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ちを</a:t>
            </a:r>
            <a:r>
              <a:rPr lang="ko-KR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강B" pitchFamily="18" charset="-127"/>
              </a:rPr>
              <a:t> </a:t>
            </a:r>
            <a:r>
              <a:rPr lang="ja-JP" altLang="en-US" b="1" kern="300" spc="-1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したがえよ。</a:t>
            </a:r>
            <a:endParaRPr lang="en-US" altLang="ja-JP" b="1" kern="300" spc="-1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うみ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 うお、そらの とり、ちを は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　すべて</a:t>
            </a:r>
            <a:r>
              <a:rPr lang="ja-JP" altLang="en-US" b="1" kern="3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 </a:t>
            </a:r>
            <a:endParaRPr lang="en-US" altLang="ja-JP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いきものを　</a:t>
            </a:r>
            <a:r>
              <a:rPr lang="ja-JP" altLang="en-US" b="1" kern="300" spc="-1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しはいせよ。</a:t>
            </a:r>
            <a:r>
              <a:rPr lang="ja-JP" altLang="en-US" b="1" kern="300" spc="-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endParaRPr lang="en-US" altLang="ko-KR" b="1" kern="300" spc="-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2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　くんれん</a:t>
            </a:r>
            <a:r>
              <a:rPr lang="ko-KR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　７に</a:t>
            </a:r>
            <a:r>
              <a:rPr lang="ja-JP" altLang="en-US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ん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산B" pitchFamily="18" charset="-127"/>
            </a:endParaRPr>
          </a:p>
        </p:txBody>
      </p:sp>
      <p:pic>
        <p:nvPicPr>
          <p:cNvPr id="9" name="Picture 2" descr="땀 심각한 사람들.ps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284984"/>
            <a:ext cx="3208867" cy="2859716"/>
          </a:xfrm>
          <a:prstGeom prst="rect">
            <a:avLst/>
          </a:prstGeom>
          <a:noFill/>
          <a:ln>
            <a:noFill/>
          </a:ln>
          <a:effectLst>
            <a:outerShdw blurRad="76200" dist="212055" dir="16044997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748756" y="1916832"/>
            <a:ext cx="5407420" cy="1728192"/>
          </a:xfrm>
          <a:prstGeom prst="wedgeRoundRectCallout">
            <a:avLst>
              <a:gd name="adj1" fmla="val 37036"/>
              <a:gd name="adj2" fmla="val 64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/>
              <a:t> </a:t>
            </a:r>
            <a:r>
              <a:rPr lang="ja-JP" altLang="en-US" sz="2800" b="1" dirty="0" smtClean="0"/>
              <a:t>ボス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 - </a:t>
            </a:r>
            <a:r>
              <a:rPr lang="ja-JP" altLang="en-US" sz="2800" b="1" dirty="0" smtClean="0"/>
              <a:t>わたしに　ついて　こい！</a:t>
            </a:r>
            <a:endParaRPr lang="en-US" altLang="ko-KR" sz="2800" b="1" dirty="0" smtClean="0"/>
          </a:p>
          <a:p>
            <a:r>
              <a:rPr lang="ko-KR" altLang="en-US" sz="2800" b="1" dirty="0" smtClean="0"/>
              <a:t> </a:t>
            </a:r>
            <a:r>
              <a:rPr lang="ja-JP" altLang="en-US" sz="2800" b="1" dirty="0" smtClean="0"/>
              <a:t>リーダー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– </a:t>
            </a:r>
            <a:r>
              <a:rPr lang="ja-JP" altLang="en-US" sz="2800" b="1" dirty="0" smtClean="0"/>
              <a:t>わたしたち　だけで</a:t>
            </a:r>
            <a:r>
              <a:rPr lang="en-US" altLang="ko-KR" sz="2800" b="1" dirty="0" smtClean="0"/>
              <a:t>~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5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でんどうしゃくんれん</a:t>
            </a:r>
            <a:r>
              <a:rPr lang="ko-KR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/>
            </a:r>
            <a:b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いふくいんかの　しゅじんこう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산B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899592" y="1484784"/>
            <a:ext cx="3816424" cy="1944216"/>
          </a:xfrm>
          <a:prstGeom prst="wedgeRoundRectCallout">
            <a:avLst>
              <a:gd name="adj1" fmla="val 66958"/>
              <a:gd name="adj2" fmla="val 605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ほかの　ひとの　いけんと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まちがった　いけんも</a:t>
            </a:r>
            <a:endParaRPr lang="en-US" altLang="ja-JP" sz="2400" b="1" dirty="0" smtClean="0"/>
          </a:p>
          <a:p>
            <a:pPr algn="ctr"/>
            <a:r>
              <a:rPr lang="ja-JP" altLang="en-US" sz="2400" b="1" dirty="0" smtClean="0"/>
              <a:t>きかなければ　なりません</a:t>
            </a:r>
            <a:endParaRPr lang="en-US" altLang="ko-KR" sz="2400" b="1" dirty="0" smtClean="0"/>
          </a:p>
          <a:p>
            <a:pPr algn="ctr"/>
            <a:endParaRPr lang="en-US" altLang="ko-KR" b="1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89831"/>
            <a:ext cx="8208912" cy="3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れいせいくんれん</a:t>
            </a:r>
            <a:r>
              <a:rPr lang="ko-KR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산B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せいこう</a:t>
            </a:r>
            <a:endParaRPr lang="ko-KR" altLang="en-US" dirty="0">
              <a:solidFill>
                <a:schemeClr val="bg1"/>
              </a:solidFill>
              <a:latin typeface="ＭＳ Ｐゴシック" panose="020B0600070205080204" pitchFamily="50" charset="-128"/>
              <a:ea typeface="HY산B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899592" y="1988840"/>
            <a:ext cx="2952328" cy="1944216"/>
          </a:xfrm>
          <a:prstGeom prst="wedgeRoundRectCallout">
            <a:avLst>
              <a:gd name="adj1" fmla="val 72203"/>
              <a:gd name="adj2" fmla="val -5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おかねが　さいこう</a:t>
            </a:r>
            <a:r>
              <a:rPr lang="en-US" altLang="ko-KR" sz="2400" b="1" dirty="0" smtClean="0"/>
              <a:t>!!</a:t>
            </a:r>
            <a:endParaRPr lang="en-US" altLang="ko-KR" sz="24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4823796" cy="31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4555"/>
            <a:ext cx="9144000" cy="6858000"/>
          </a:xfrm>
          <a:prstGeom prst="rect">
            <a:avLst/>
          </a:prstGeom>
          <a:solidFill>
            <a:srgbClr val="7D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Rectangle 14"/>
          <p:cNvSpPr>
            <a:spLocks/>
          </p:cNvSpPr>
          <p:nvPr/>
        </p:nvSpPr>
        <p:spPr bwMode="auto">
          <a:xfrm flipH="1">
            <a:off x="107504" y="253169"/>
            <a:ext cx="1080120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C</a:t>
            </a:r>
            <a:endParaRPr lang="ko-KR" alt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26666" y="80549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Covenant</a:t>
            </a:r>
            <a:endParaRPr lang="ko-KR" altLang="en-US" sz="24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60222" y="666496"/>
            <a:ext cx="4076074" cy="650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</a:t>
            </a:r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0" name="Rectangle 14"/>
          <p:cNvSpPr>
            <a:spLocks/>
          </p:cNvSpPr>
          <p:nvPr/>
        </p:nvSpPr>
        <p:spPr bwMode="auto">
          <a:xfrm flipH="1">
            <a:off x="143247" y="1508029"/>
            <a:ext cx="1044377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V</a:t>
            </a:r>
            <a:endParaRPr lang="ko-KR" altLang="en-US" sz="9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 flipH="1">
            <a:off x="363800" y="3931563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I</a:t>
            </a:r>
            <a:endParaRPr lang="ko-KR" altLang="en-US" sz="9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2" name="Rectangle 14"/>
          <p:cNvSpPr>
            <a:spLocks/>
          </p:cNvSpPr>
          <p:nvPr/>
        </p:nvSpPr>
        <p:spPr bwMode="auto">
          <a:xfrm flipH="1">
            <a:off x="158172" y="2709797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D</a:t>
            </a:r>
            <a:endParaRPr lang="ko-KR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 flipH="1">
            <a:off x="158172" y="5380672"/>
            <a:ext cx="1224136" cy="1477328"/>
          </a:xfrm>
          <a:prstGeom prst="rect">
            <a:avLst/>
          </a:prstGeom>
          <a:noFill/>
          <a:ln>
            <a:noFill/>
          </a:ln>
          <a:effectLst>
            <a:outerShdw blurRad="127000" dist="101599" dir="19319987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itchFamily="18" charset="-127"/>
                <a:ea typeface="한컴 윤고딕 240" pitchFamily="18" charset="-127"/>
                <a:sym typeface="헤움네모고딕162" charset="0"/>
              </a:rPr>
              <a:t>P</a:t>
            </a:r>
            <a:endParaRPr lang="ko-KR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itchFamily="18" charset="-127"/>
              <a:ea typeface="한컴 윤고딕 240" pitchFamily="18" charset="-127"/>
              <a:sym typeface="헤움네모고딕162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948909" y="2018529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Vision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1287" y="3160429"/>
            <a:ext cx="1579908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>
                  <a:solidFill>
                    <a:schemeClr val="tx1"/>
                  </a:solidFill>
                </a:ln>
                <a:solidFill>
                  <a:srgbClr val="FFD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Dream</a:t>
            </a:r>
            <a:endParaRPr lang="ko-KR" altLang="en-US" sz="2800" dirty="0">
              <a:ln>
                <a:solidFill>
                  <a:schemeClr val="tx1"/>
                </a:solidFill>
              </a:ln>
              <a:solidFill>
                <a:srgbClr val="FFD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006385" y="4430888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0099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Image</a:t>
            </a:r>
            <a:endParaRPr lang="ko-KR" altLang="en-US" sz="2800" dirty="0">
              <a:solidFill>
                <a:srgbClr val="0099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01376" y="5831304"/>
            <a:ext cx="1889150" cy="576064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Practice</a:t>
            </a:r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160222" y="1840770"/>
            <a:ext cx="4796154" cy="931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わたしに　ある　じだいの　もんだい、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はっけんした　</a:t>
            </a:r>
            <a:endParaRPr lang="en-US" altLang="ja-JP" sz="24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</a:t>
            </a:r>
            <a:r>
              <a:rPr lang="ja-JP" altLang="en-US" sz="2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いふくいんか</a:t>
            </a:r>
            <a:endParaRPr lang="en-US" altLang="ko-KR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73114" y="3136820"/>
            <a:ext cx="4567238" cy="1050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わたしも、わたしが、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わたしだけが　できる　こと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143772" y="4433463"/>
            <a:ext cx="4596579" cy="9870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みことばと　いのりで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そうぞうしよう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3166899" y="5741814"/>
            <a:ext cx="4573451" cy="8555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たちばで　できる　しんこうの　じっせん</a:t>
            </a:r>
            <a:endParaRPr lang="ko-KR" altLang="en-US" sz="2800" dirty="0">
              <a:solidFill>
                <a:srgbClr val="CC0000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5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92545" y="26292"/>
            <a:ext cx="885421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とうぜん</a:t>
            </a:r>
            <a:r>
              <a:rPr lang="ja-JP" alt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6768752" cy="475836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포인트가 24개인 별 3"/>
          <p:cNvSpPr/>
          <p:nvPr/>
        </p:nvSpPr>
        <p:spPr>
          <a:xfrm>
            <a:off x="3419872" y="692696"/>
            <a:ext cx="5724128" cy="2592288"/>
          </a:xfrm>
          <a:prstGeom prst="star24">
            <a:avLst/>
          </a:prstGeom>
          <a:solidFill>
            <a:srgbClr val="FF00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</a:t>
            </a:r>
            <a:endParaRPr lang="en-US" altLang="ja-JP" sz="2800" spc="-1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はなれた　もんだい</a:t>
            </a:r>
            <a:endParaRPr lang="ko-KR" altLang="en-US" sz="2800" spc="-1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6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92545" y="26292"/>
            <a:ext cx="885421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ふくいんの</a:t>
            </a:r>
            <a:r>
              <a:rPr lang="ja-JP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　とうぜん</a:t>
            </a:r>
            <a:r>
              <a:rPr lang="ja-JP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せい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1" r="100000">
                        <a14:foregroundMark x1="40185" y1="16913" x2="36490" y2="56158"/>
                        <a14:foregroundMark x1="25982" y1="33005" x2="37991" y2="32020"/>
                        <a14:foregroundMark x1="55543" y1="34647" x2="47691" y2="32512"/>
                        <a14:foregroundMark x1="73672" y1="7061" x2="84758" y2="13793"/>
                        <a14:foregroundMark x1="71132" y1="3284" x2="71940" y2="5419"/>
                        <a14:foregroundMark x1="85335" y1="7882" x2="85335" y2="12644"/>
                        <a14:foregroundMark x1="90300" y1="12808" x2="85797" y2="15928"/>
                        <a14:foregroundMark x1="89838" y1="78489" x2="90531" y2="87028"/>
                        <a14:foregroundMark x1="95150" y1="63711" x2="94688" y2="66174"/>
                        <a14:foregroundMark x1="92610" y1="62562" x2="92610" y2="63711"/>
                        <a14:foregroundMark x1="82102" y1="70936" x2="82794" y2="72742"/>
                        <a14:foregroundMark x1="80947" y1="73727" x2="79677" y2="76355"/>
                        <a14:foregroundMark x1="81640" y1="81117" x2="81524" y2="82266"/>
                        <a14:foregroundMark x1="84988" y1="65681" x2="84988" y2="65681"/>
                        <a14:foregroundMark x1="86259" y1="66174" x2="86259" y2="66174"/>
                        <a14:foregroundMark x1="93649" y1="60263" x2="93649" y2="60263"/>
                        <a14:foregroundMark x1="21478" y1="66831" x2="22402" y2="78654"/>
                        <a14:foregroundMark x1="34180" y1="83415" x2="38799" y2="84565"/>
                        <a14:foregroundMark x1="42841" y1="44828" x2="41455" y2="52709"/>
                        <a14:foregroundMark x1="34296" y1="48604" x2="33718" y2="55008"/>
                        <a14:foregroundMark x1="32217" y1="63711" x2="32217" y2="63711"/>
                        <a14:foregroundMark x1="22055" y1="83415" x2="22633" y2="89327"/>
                        <a14:foregroundMark x1="12702" y1="79639" x2="20208" y2="88177"/>
                        <a14:foregroundMark x1="28868" y1="83251" x2="30485" y2="88670"/>
                        <a14:foregroundMark x1="36490" y1="90312" x2="41455" y2="95567"/>
                        <a14:foregroundMark x1="37875" y1="90805" x2="37875" y2="90805"/>
                        <a14:foregroundMark x1="39954" y1="91461" x2="39954" y2="91461"/>
                        <a14:foregroundMark x1="37182" y1="88177" x2="40993" y2="90476"/>
                        <a14:foregroundMark x1="10162" y1="83908" x2="13510" y2="90969"/>
                        <a14:foregroundMark x1="9238" y1="80624" x2="10739" y2="89327"/>
                        <a14:foregroundMark x1="7737" y1="82923" x2="10046" y2="88670"/>
                        <a14:foregroundMark x1="16975" y1="91790" x2="27021" y2="92282"/>
                        <a14:foregroundMark x1="27136" y1="91790" x2="35681" y2="88177"/>
                        <a14:foregroundMark x1="30831" y1="93432" x2="48152" y2="91954"/>
                        <a14:foregroundMark x1="33949" y1="94417" x2="54619" y2="94089"/>
                        <a14:foregroundMark x1="70208" y1="83251" x2="64781" y2="93596"/>
                        <a14:foregroundMark x1="70323" y1="55172" x2="66859" y2="69294"/>
                        <a14:foregroundMark x1="66975" y1="67488" x2="65935" y2="75698"/>
                        <a14:foregroundMark x1="90300" y1="32677" x2="87644" y2="44499"/>
                        <a14:foregroundMark x1="68476" y1="65189" x2="68476" y2="74220"/>
                        <a14:foregroundMark x1="24711" y1="70936" x2="26559" y2="7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36905"/>
            <a:ext cx="6132326" cy="430976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포인트가 24개인 별 4"/>
          <p:cNvSpPr/>
          <p:nvPr/>
        </p:nvSpPr>
        <p:spPr>
          <a:xfrm>
            <a:off x="179787" y="1100272"/>
            <a:ext cx="5904381" cy="2616760"/>
          </a:xfrm>
          <a:prstGeom prst="star24">
            <a:avLst/>
          </a:prstGeom>
          <a:solidFill>
            <a:srgbClr val="CC00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ふく</a:t>
            </a:r>
            <a:r>
              <a:rPr lang="ja-JP" altLang="en-US" sz="2800" spc="-1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いんを</a:t>
            </a:r>
            <a:endParaRPr lang="en-US" altLang="ja-JP" sz="2800" spc="-1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spc="-1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かいふくしよう</a:t>
            </a:r>
            <a:endParaRPr lang="ko-KR" altLang="en-US" sz="2800" spc="-1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18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0694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もんだい</a:t>
            </a:r>
            <a:r>
              <a:rPr lang="ja-JP" altLang="en-US" dirty="0" err="1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とうぜん</a:t>
            </a:r>
            <a:r>
              <a:rPr lang="ja-JP" altLang="en-US" dirty="0" err="1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endParaRPr lang="ko-KR" altLang="en-US" dirty="0">
              <a:solidFill>
                <a:srgbClr val="FFFFFF"/>
              </a:solidFill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053627103"/>
              </p:ext>
            </p:extLst>
          </p:nvPr>
        </p:nvGraphicFramePr>
        <p:xfrm>
          <a:off x="3995936" y="31531"/>
          <a:ext cx="6624736" cy="671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D:\My Pictures\1학원복음화\2-14이사야\크기변환_이사야 포로 강대국 전쟁 속국 노예 멸망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9" r="100000">
                        <a14:foregroundMark x1="50636" y1="22779" x2="78626" y2="24374"/>
                        <a14:foregroundMark x1="76336" y1="22551" x2="93384" y2="18451"/>
                        <a14:foregroundMark x1="89567" y1="19590" x2="96692" y2="13212"/>
                        <a14:foregroundMark x1="28753" y1="22551" x2="38931" y2="28018"/>
                        <a14:foregroundMark x1="2545" y1="27563" x2="8142" y2="33257"/>
                        <a14:foregroundMark x1="4326" y1="27335" x2="8397" y2="23690"/>
                        <a14:foregroundMark x1="31552" y1="24374" x2="38677" y2="21185"/>
                        <a14:foregroundMark x1="55980" y1="22779" x2="66158" y2="15490"/>
                        <a14:foregroundMark x1="74555" y1="23918" x2="83715" y2="16856"/>
                        <a14:foregroundMark x1="64122" y1="24374" x2="70229" y2="19818"/>
                        <a14:foregroundMark x1="49364" y1="23918" x2="55725" y2="17084"/>
                        <a14:foregroundMark x1="26972" y1="25285" x2="29517" y2="18451"/>
                        <a14:foregroundMark x1="7634" y1="25285" x2="7634" y2="16856"/>
                        <a14:foregroundMark x1="9415" y1="22096" x2="17303" y2="12756"/>
                        <a14:foregroundMark x1="30789" y1="20046" x2="32316" y2="11617"/>
                        <a14:foregroundMark x1="20865" y1="18679" x2="24173" y2="15034"/>
                        <a14:foregroundMark x1="66158" y1="20046" x2="72774" y2="14806"/>
                        <a14:foregroundMark x1="44529" y1="23462" x2="49618" y2="15490"/>
                        <a14:foregroundMark x1="78626" y1="19818" x2="83715" y2="12528"/>
                        <a14:foregroundMark x1="78626" y1="14806" x2="78880" y2="13212"/>
                        <a14:foregroundMark x1="87786" y1="33030" x2="92621" y2="27107"/>
                        <a14:foregroundMark x1="98473" y1="40091" x2="99491" y2="35991"/>
                        <a14:foregroundMark x1="81934" y1="15262" x2="87786" y2="5695"/>
                        <a14:foregroundMark x1="87786" y1="15490" x2="92621" y2="8656"/>
                        <a14:foregroundMark x1="65394" y1="13895" x2="68702" y2="8656"/>
                        <a14:foregroundMark x1="74046" y1="15262" x2="80153" y2="10478"/>
                        <a14:foregroundMark x1="47074" y1="18451" x2="47074" y2="18451"/>
                        <a14:foregroundMark x1="48092" y1="18223" x2="50891" y2="16629"/>
                        <a14:foregroundMark x1="52672" y1="17540" x2="59796" y2="8656"/>
                        <a14:foregroundMark x1="26972" y1="15490" x2="30534" y2="7289"/>
                        <a14:foregroundMark x1="97964" y1="81777" x2="96947" y2="84966"/>
                        <a14:foregroundMark x1="97710" y1="85649" x2="93893" y2="90661"/>
                        <a14:foregroundMark x1="96183" y1="89066" x2="94656" y2="94989"/>
                        <a14:foregroundMark x1="1272" y1="89294" x2="2799" y2="93166"/>
                        <a14:foregroundMark x1="5852" y1="98405" x2="9669" y2="99772"/>
                        <a14:backgroundMark x1="97201" y1="39863" x2="97201" y2="39863"/>
                        <a14:backgroundMark x1="99237" y1="36219" x2="99237" y2="36219"/>
                        <a14:backgroundMark x1="98473" y1="38497" x2="98219" y2="43280"/>
                        <a14:backgroundMark x1="2545" y1="94077" x2="5598" y2="97494"/>
                        <a14:backgroundMark x1="2036" y1="96811" x2="4326" y2="99772"/>
                        <a14:backgroundMark x1="98728" y1="95444" x2="97201" y2="99772"/>
                        <a14:backgroundMark x1="763" y1="91344" x2="2545" y2="95216"/>
                        <a14:backgroundMark x1="5598" y1="98861" x2="7888" y2="995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4371225" cy="4883955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357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140</Words>
  <Application>Microsoft Office PowerPoint</Application>
  <PresentationFormat>画面に合わせる (4:3)</PresentationFormat>
  <Paragraphs>207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30" baseType="lpstr">
      <vt:lpstr>(3) 양평군체 B</vt:lpstr>
      <vt:lpstr>굴림</vt:lpstr>
      <vt:lpstr>HY견고딕</vt:lpstr>
      <vt:lpstr>HY강B</vt:lpstr>
      <vt:lpstr>HY동녘B</vt:lpstr>
      <vt:lpstr>HY산B</vt:lpstr>
      <vt:lpstr>KT&amp;G 상상제목 B</vt:lpstr>
      <vt:lpstr>KT&amp;G 상상제목OTF B</vt:lpstr>
      <vt:lpstr>맑은 고딕</vt:lpstr>
      <vt:lpstr>ＭＳ Ｐゴシック</vt:lpstr>
      <vt:lpstr>경기천년제목OTF Bold</vt:lpstr>
      <vt:lpstr>한컴 윤고딕 240</vt:lpstr>
      <vt:lpstr>헤움네모고딕162</vt:lpstr>
      <vt:lpstr>Arial</vt:lpstr>
      <vt:lpstr>Helvetica</vt:lpstr>
      <vt:lpstr>Office 테마</vt:lpstr>
      <vt:lpstr>7か  とうぜんせい</vt:lpstr>
      <vt:lpstr>PowerPoint プレゼンテーション</vt:lpstr>
      <vt:lpstr>でんどうしゃ　くんれん  – レムナント　７にん</vt:lpstr>
      <vt:lpstr>でんどうしゃくんれん  – せかいふくいんかの　しゅじんこう</vt:lpstr>
      <vt:lpstr>れいせいくんれん – まことの　せいこう</vt:lpstr>
      <vt:lpstr>PowerPoint プレゼンテーション</vt:lpstr>
      <vt:lpstr>PowerPoint プレゼンテーション</vt:lpstr>
      <vt:lpstr>PowerPoint プレゼンテーション</vt:lpstr>
      <vt:lpstr>  もんだいの　とうぜんせい</vt:lpstr>
      <vt:lpstr>PowerPoint プレゼンテーション</vt:lpstr>
      <vt:lpstr>PowerPoint プレゼンテーション</vt:lpstr>
      <vt:lpstr>PowerPoint プレゼンテーション</vt:lpstr>
      <vt:lpstr>전도자 훈련 – RT 7명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6과 사명</dc:title>
  <dc:creator>Registered User</dc:creator>
  <cp:lastModifiedBy>佐々木智香子</cp:lastModifiedBy>
  <cp:revision>73</cp:revision>
  <dcterms:created xsi:type="dcterms:W3CDTF">2019-01-31T16:50:58Z</dcterms:created>
  <dcterms:modified xsi:type="dcterms:W3CDTF">2019-02-15T10:17:50Z</dcterms:modified>
</cp:coreProperties>
</file>