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56" r:id="rId2"/>
    <p:sldId id="270" r:id="rId3"/>
    <p:sldId id="278" r:id="rId4"/>
    <p:sldId id="285" r:id="rId5"/>
    <p:sldId id="286" r:id="rId6"/>
    <p:sldId id="287" r:id="rId7"/>
    <p:sldId id="288" r:id="rId8"/>
    <p:sldId id="282" r:id="rId9"/>
    <p:sldId id="283" r:id="rId10"/>
    <p:sldId id="273" r:id="rId11"/>
    <p:sldId id="284" r:id="rId12"/>
    <p:sldId id="274" r:id="rId13"/>
    <p:sldId id="279" r:id="rId14"/>
    <p:sldId id="280" r:id="rId15"/>
    <p:sldId id="281" r:id="rId16"/>
    <p:sldId id="289" r:id="rId17"/>
    <p:sldId id="290" r:id="rId18"/>
    <p:sldId id="291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FF"/>
    <a:srgbClr val="99FF33"/>
    <a:srgbClr val="FFFF00"/>
    <a:srgbClr val="F4EE00"/>
    <a:srgbClr val="CCCC00"/>
    <a:srgbClr val="FF9933"/>
    <a:srgbClr val="00FF00"/>
    <a:srgbClr val="FF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3159" autoAdjust="0"/>
  </p:normalViewPr>
  <p:slideViewPr>
    <p:cSldViewPr>
      <p:cViewPr varScale="1">
        <p:scale>
          <a:sx n="100" d="100"/>
          <a:sy n="100" d="100"/>
        </p:scale>
        <p:origin x="52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5424A-D133-48B2-A9C7-3C2ECC2155EE}" type="doc">
      <dgm:prSet loTypeId="urn:microsoft.com/office/officeart/2005/8/layout/bList2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D017B301-3FEF-412F-B02B-1C57FA1ED7E6}">
      <dgm:prSet/>
      <dgm:spPr/>
      <dgm:t>
        <a:bodyPr/>
        <a:lstStyle/>
        <a:p>
          <a:pPr rtl="0" latinLnBrk="1"/>
          <a:r>
            <a:rPr lang="ja-JP" altLang="en-US" b="1" spc="1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だれも　できない</a:t>
          </a:r>
          <a:endParaRPr lang="en-US" altLang="ja-JP" b="1" spc="10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b="1" spc="1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ことが　</a:t>
          </a:r>
          <a:endParaRPr lang="en-US" altLang="ja-JP" b="1" spc="10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b="1" spc="1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できます</a:t>
          </a:r>
          <a:endParaRPr lang="ko-KR" b="1" spc="1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경기천년제목OTF Bold" pitchFamily="18" charset="-127"/>
          </a:endParaRPr>
        </a:p>
      </dgm:t>
    </dgm:pt>
    <dgm:pt modelId="{08DB827E-FC7A-44E3-BDA4-C23B01AB41D3}" type="parTrans" cxnId="{84458485-FB27-4250-94F2-8217C01275BF}">
      <dgm:prSet/>
      <dgm:spPr/>
      <dgm:t>
        <a:bodyPr/>
        <a:lstStyle/>
        <a:p>
          <a:pPr latinLnBrk="1"/>
          <a:endParaRPr lang="ko-KR" altLang="en-US"/>
        </a:p>
      </dgm:t>
    </dgm:pt>
    <dgm:pt modelId="{F60D9C48-3E39-41E7-9336-DE9FB562063D}" type="sibTrans" cxnId="{84458485-FB27-4250-94F2-8217C01275BF}">
      <dgm:prSet/>
      <dgm:spPr/>
      <dgm:t>
        <a:bodyPr/>
        <a:lstStyle/>
        <a:p>
          <a:pPr latinLnBrk="1"/>
          <a:endParaRPr lang="ko-KR" altLang="en-US"/>
        </a:p>
      </dgm:t>
    </dgm:pt>
    <dgm:pt modelId="{9E48E272-1AF7-4F2A-B986-3BC23AC65CB2}">
      <dgm:prSet/>
      <dgm:spPr/>
      <dgm:t>
        <a:bodyPr/>
        <a:lstStyle/>
        <a:p>
          <a:pPr rtl="0" latinLnBrk="1"/>
          <a:r>
            <a: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だれも　いけない　</a:t>
          </a:r>
          <a:endParaRPr lang="en-US" altLang="ja-JP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ところに　いくことが　</a:t>
          </a:r>
          <a:endParaRPr lang="en-US" altLang="ja-JP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できます</a:t>
          </a:r>
          <a:endParaRPr lang="ko-K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경기천년제목OTF Bold" pitchFamily="18" charset="-127"/>
          </a:endParaRPr>
        </a:p>
      </dgm:t>
    </dgm:pt>
    <dgm:pt modelId="{4C967AEA-441A-415D-9F53-211248AD4D37}" type="parTrans" cxnId="{8A7DA0FE-B30C-4194-B85E-3DE6B40C07A2}">
      <dgm:prSet/>
      <dgm:spPr/>
      <dgm:t>
        <a:bodyPr/>
        <a:lstStyle/>
        <a:p>
          <a:pPr latinLnBrk="1"/>
          <a:endParaRPr lang="ko-KR" altLang="en-US"/>
        </a:p>
      </dgm:t>
    </dgm:pt>
    <dgm:pt modelId="{F6B93CA8-BC79-4397-BC3C-70CEBCD47C74}" type="sibTrans" cxnId="{8A7DA0FE-B30C-4194-B85E-3DE6B40C07A2}">
      <dgm:prSet/>
      <dgm:spPr/>
      <dgm:t>
        <a:bodyPr/>
        <a:lstStyle/>
        <a:p>
          <a:pPr latinLnBrk="1"/>
          <a:endParaRPr lang="ko-KR" altLang="en-US"/>
        </a:p>
      </dgm:t>
    </dgm:pt>
    <dgm:pt modelId="{593F269D-B337-4ABD-87C5-27FD5A5088BE}">
      <dgm:prSet/>
      <dgm:spPr/>
      <dgm:t>
        <a:bodyPr/>
        <a:lstStyle/>
        <a:p>
          <a:pPr rtl="0" latinLnBrk="1"/>
          <a:r>
            <a:rPr lang="ja-JP" altLang="en-US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だれも　しらない　</a:t>
          </a:r>
          <a:endParaRPr lang="en-US" altLang="ja-JP" b="1" dirty="0" smtClean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こたえを　しるように　</a:t>
          </a:r>
          <a:endParaRPr lang="en-US" altLang="ja-JP" b="1" dirty="0" smtClean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なります</a:t>
          </a:r>
          <a:endParaRPr lang="ko-KR" b="1" dirty="0">
            <a:effectLst/>
            <a:latin typeface="ＭＳ Ｐゴシック" panose="020B0600070205080204" pitchFamily="50" charset="-128"/>
            <a:ea typeface="경기천년제목OTF Bold" pitchFamily="18" charset="-127"/>
          </a:endParaRPr>
        </a:p>
      </dgm:t>
    </dgm:pt>
    <dgm:pt modelId="{B43618B8-6A59-4098-9C9B-28F9EA7C1D0A}" type="parTrans" cxnId="{419D9E52-E3EF-42A7-BFAB-7E045D52B57E}">
      <dgm:prSet/>
      <dgm:spPr/>
      <dgm:t>
        <a:bodyPr/>
        <a:lstStyle/>
        <a:p>
          <a:pPr latinLnBrk="1"/>
          <a:endParaRPr lang="ko-KR" altLang="en-US"/>
        </a:p>
      </dgm:t>
    </dgm:pt>
    <dgm:pt modelId="{1E34BEB2-B02E-4D1A-A9BB-E6B433C7ECBE}" type="sibTrans" cxnId="{419D9E52-E3EF-42A7-BFAB-7E045D52B57E}">
      <dgm:prSet/>
      <dgm:spPr/>
      <dgm:t>
        <a:bodyPr/>
        <a:lstStyle/>
        <a:p>
          <a:pPr latinLnBrk="1"/>
          <a:endParaRPr lang="ko-KR" altLang="en-US"/>
        </a:p>
      </dgm:t>
    </dgm:pt>
    <dgm:pt modelId="{AAE5A6A6-D55E-4907-8907-B4C62C9B7871}" type="pres">
      <dgm:prSet presAssocID="{CD75424A-D133-48B2-A9C7-3C2ECC2155E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DE7DD80-5CC5-4591-A860-EB85E798131B}" type="pres">
      <dgm:prSet presAssocID="{D017B301-3FEF-412F-B02B-1C57FA1ED7E6}" presName="compNode" presStyleCnt="0"/>
      <dgm:spPr/>
    </dgm:pt>
    <dgm:pt modelId="{A91076BE-FEF3-4365-9587-CEE651A13E3E}" type="pres">
      <dgm:prSet presAssocID="{D017B301-3FEF-412F-B02B-1C57FA1ED7E6}" presName="childRect" presStyleLbl="bgAcc1" presStyleIdx="0" presStyleCnt="3">
        <dgm:presLayoutVars>
          <dgm:bulletEnabled val="1"/>
        </dgm:presLayoutVars>
      </dgm:prSet>
      <dgm:spPr/>
    </dgm:pt>
    <dgm:pt modelId="{BBFA6A62-6FC8-4D77-831C-681CBCADDA69}" type="pres">
      <dgm:prSet presAssocID="{D017B301-3FEF-412F-B02B-1C57FA1ED7E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81B803-6002-4056-903F-7423A595F967}" type="pres">
      <dgm:prSet presAssocID="{D017B301-3FEF-412F-B02B-1C57FA1ED7E6}" presName="parentRect" presStyleLbl="align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C518FFEF-FAAF-486C-BE0C-AE04DDA4C951}" type="pres">
      <dgm:prSet presAssocID="{D017B301-3FEF-412F-B02B-1C57FA1ED7E6}" presName="adorn" presStyleLbl="fgAccFollowNode1" presStyleIdx="0" presStyleCnt="3" custFlipVert="1" custFlipHor="0" custScaleX="18491" custScaleY="5953"/>
      <dgm:spPr/>
    </dgm:pt>
    <dgm:pt modelId="{179FCA8D-82A5-41EB-9728-CD6EFCE7CDD9}" type="pres">
      <dgm:prSet presAssocID="{F60D9C48-3E39-41E7-9336-DE9FB562063D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D795B3D-3C24-4018-87E0-EB052AC5CB6A}" type="pres">
      <dgm:prSet presAssocID="{9E48E272-1AF7-4F2A-B986-3BC23AC65CB2}" presName="compNode" presStyleCnt="0"/>
      <dgm:spPr/>
    </dgm:pt>
    <dgm:pt modelId="{D008E74F-5AFB-4EA0-8745-7BB18E11F67F}" type="pres">
      <dgm:prSet presAssocID="{9E48E272-1AF7-4F2A-B986-3BC23AC65CB2}" presName="childRect" presStyleLbl="bgAcc1" presStyleIdx="1" presStyleCnt="3">
        <dgm:presLayoutVars>
          <dgm:bulletEnabled val="1"/>
        </dgm:presLayoutVars>
      </dgm:prSet>
      <dgm:spPr/>
    </dgm:pt>
    <dgm:pt modelId="{EE44E583-50BE-48EA-B303-6362D34ABDCB}" type="pres">
      <dgm:prSet presAssocID="{9E48E272-1AF7-4F2A-B986-3BC23AC65CB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D728FC-9D0C-4CE6-9134-172A4C99EEBC}" type="pres">
      <dgm:prSet presAssocID="{9E48E272-1AF7-4F2A-B986-3BC23AC65CB2}" presName="parentRect" presStyleLbl="align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F9ED12BE-FEF9-44FB-B30D-EE7D56CD82F8}" type="pres">
      <dgm:prSet presAssocID="{9E48E272-1AF7-4F2A-B986-3BC23AC65CB2}" presName="adorn" presStyleLbl="fgAccFollowNode1" presStyleIdx="1" presStyleCnt="3" custFlipVert="0" custFlipHor="0" custScaleX="9903" custScaleY="5953"/>
      <dgm:spPr/>
    </dgm:pt>
    <dgm:pt modelId="{62C0BCD7-51F4-4C82-A284-ABFE532480D0}" type="pres">
      <dgm:prSet presAssocID="{F6B93CA8-BC79-4397-BC3C-70CEBCD47C74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618E6D91-B2DF-4F8B-AE21-F3C671CD7081}" type="pres">
      <dgm:prSet presAssocID="{593F269D-B337-4ABD-87C5-27FD5A5088BE}" presName="compNode" presStyleCnt="0"/>
      <dgm:spPr/>
    </dgm:pt>
    <dgm:pt modelId="{CB29AB74-AF81-4D0F-9C3E-E61C47B0D06F}" type="pres">
      <dgm:prSet presAssocID="{593F269D-B337-4ABD-87C5-27FD5A5088BE}" presName="childRect" presStyleLbl="bgAcc1" presStyleIdx="2" presStyleCnt="3">
        <dgm:presLayoutVars>
          <dgm:bulletEnabled val="1"/>
        </dgm:presLayoutVars>
      </dgm:prSet>
      <dgm:spPr/>
    </dgm:pt>
    <dgm:pt modelId="{E21B8916-9B91-4B7A-9DC3-2084102A12B4}" type="pres">
      <dgm:prSet presAssocID="{593F269D-B337-4ABD-87C5-27FD5A5088B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F59DE88-BA22-442C-8705-8BF0206402E5}" type="pres">
      <dgm:prSet presAssocID="{593F269D-B337-4ABD-87C5-27FD5A5088BE}" presName="parentRect" presStyleLbl="align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58972DDA-77E9-4DDD-BBF1-533AAEFF01E1}" type="pres">
      <dgm:prSet presAssocID="{593F269D-B337-4ABD-87C5-27FD5A5088BE}" presName="adorn" presStyleLbl="fgAccFollowNode1" presStyleIdx="2" presStyleCnt="3" custFlipVert="1" custFlipHor="1" custScaleX="18716" custScaleY="16088"/>
      <dgm:spPr/>
    </dgm:pt>
  </dgm:ptLst>
  <dgm:cxnLst>
    <dgm:cxn modelId="{419D9E52-E3EF-42A7-BFAB-7E045D52B57E}" srcId="{CD75424A-D133-48B2-A9C7-3C2ECC2155EE}" destId="{593F269D-B337-4ABD-87C5-27FD5A5088BE}" srcOrd="2" destOrd="0" parTransId="{B43618B8-6A59-4098-9C9B-28F9EA7C1D0A}" sibTransId="{1E34BEB2-B02E-4D1A-A9BB-E6B433C7ECBE}"/>
    <dgm:cxn modelId="{E35D4859-FE8C-43E1-813F-09CF676D5131}" type="presOf" srcId="{F60D9C48-3E39-41E7-9336-DE9FB562063D}" destId="{179FCA8D-82A5-41EB-9728-CD6EFCE7CDD9}" srcOrd="0" destOrd="0" presId="urn:microsoft.com/office/officeart/2005/8/layout/bList2"/>
    <dgm:cxn modelId="{2F76BF22-1510-4277-AE97-EB28AAC358F6}" type="presOf" srcId="{593F269D-B337-4ABD-87C5-27FD5A5088BE}" destId="{E21B8916-9B91-4B7A-9DC3-2084102A12B4}" srcOrd="0" destOrd="0" presId="urn:microsoft.com/office/officeart/2005/8/layout/bList2"/>
    <dgm:cxn modelId="{853EE858-B849-4991-BC2B-DE04E89BBFA9}" type="presOf" srcId="{D017B301-3FEF-412F-B02B-1C57FA1ED7E6}" destId="{BBFA6A62-6FC8-4D77-831C-681CBCADDA69}" srcOrd="0" destOrd="0" presId="urn:microsoft.com/office/officeart/2005/8/layout/bList2"/>
    <dgm:cxn modelId="{7DD7A637-1395-4ADA-BAD2-7953F464062D}" type="presOf" srcId="{F6B93CA8-BC79-4397-BC3C-70CEBCD47C74}" destId="{62C0BCD7-51F4-4C82-A284-ABFE532480D0}" srcOrd="0" destOrd="0" presId="urn:microsoft.com/office/officeart/2005/8/layout/bList2"/>
    <dgm:cxn modelId="{F646194B-C06B-40BE-A941-DBECF7059E76}" type="presOf" srcId="{D017B301-3FEF-412F-B02B-1C57FA1ED7E6}" destId="{1481B803-6002-4056-903F-7423A595F967}" srcOrd="1" destOrd="0" presId="urn:microsoft.com/office/officeart/2005/8/layout/bList2"/>
    <dgm:cxn modelId="{8A7DA0FE-B30C-4194-B85E-3DE6B40C07A2}" srcId="{CD75424A-D133-48B2-A9C7-3C2ECC2155EE}" destId="{9E48E272-1AF7-4F2A-B986-3BC23AC65CB2}" srcOrd="1" destOrd="0" parTransId="{4C967AEA-441A-415D-9F53-211248AD4D37}" sibTransId="{F6B93CA8-BC79-4397-BC3C-70CEBCD47C74}"/>
    <dgm:cxn modelId="{34AE1FE8-EA14-41D1-BE73-5A25727AF8E9}" type="presOf" srcId="{9E48E272-1AF7-4F2A-B986-3BC23AC65CB2}" destId="{76D728FC-9D0C-4CE6-9134-172A4C99EEBC}" srcOrd="1" destOrd="0" presId="urn:microsoft.com/office/officeart/2005/8/layout/bList2"/>
    <dgm:cxn modelId="{6FBC8B88-204E-4B01-9C64-B72DA09767BC}" type="presOf" srcId="{9E48E272-1AF7-4F2A-B986-3BC23AC65CB2}" destId="{EE44E583-50BE-48EA-B303-6362D34ABDCB}" srcOrd="0" destOrd="0" presId="urn:microsoft.com/office/officeart/2005/8/layout/bList2"/>
    <dgm:cxn modelId="{CEE3967F-083E-48AF-8A25-754F587E3A4E}" type="presOf" srcId="{593F269D-B337-4ABD-87C5-27FD5A5088BE}" destId="{1F59DE88-BA22-442C-8705-8BF0206402E5}" srcOrd="1" destOrd="0" presId="urn:microsoft.com/office/officeart/2005/8/layout/bList2"/>
    <dgm:cxn modelId="{84458485-FB27-4250-94F2-8217C01275BF}" srcId="{CD75424A-D133-48B2-A9C7-3C2ECC2155EE}" destId="{D017B301-3FEF-412F-B02B-1C57FA1ED7E6}" srcOrd="0" destOrd="0" parTransId="{08DB827E-FC7A-44E3-BDA4-C23B01AB41D3}" sibTransId="{F60D9C48-3E39-41E7-9336-DE9FB562063D}"/>
    <dgm:cxn modelId="{10A2AB4A-ED5F-444D-B5E2-655535C7CA09}" type="presOf" srcId="{CD75424A-D133-48B2-A9C7-3C2ECC2155EE}" destId="{AAE5A6A6-D55E-4907-8907-B4C62C9B7871}" srcOrd="0" destOrd="0" presId="urn:microsoft.com/office/officeart/2005/8/layout/bList2"/>
    <dgm:cxn modelId="{88FB2350-40DA-433F-942B-1CDE9CAE3F8A}" type="presParOf" srcId="{AAE5A6A6-D55E-4907-8907-B4C62C9B7871}" destId="{DDE7DD80-5CC5-4591-A860-EB85E798131B}" srcOrd="0" destOrd="0" presId="urn:microsoft.com/office/officeart/2005/8/layout/bList2"/>
    <dgm:cxn modelId="{339CF960-93AF-4A5D-8197-9FF8C9D8484B}" type="presParOf" srcId="{DDE7DD80-5CC5-4591-A860-EB85E798131B}" destId="{A91076BE-FEF3-4365-9587-CEE651A13E3E}" srcOrd="0" destOrd="0" presId="urn:microsoft.com/office/officeart/2005/8/layout/bList2"/>
    <dgm:cxn modelId="{FB90AB6B-4CAF-42CF-9D12-4D9FAE794931}" type="presParOf" srcId="{DDE7DD80-5CC5-4591-A860-EB85E798131B}" destId="{BBFA6A62-6FC8-4D77-831C-681CBCADDA69}" srcOrd="1" destOrd="0" presId="urn:microsoft.com/office/officeart/2005/8/layout/bList2"/>
    <dgm:cxn modelId="{170B6048-D70B-4274-9C42-0E76AD9BB5E5}" type="presParOf" srcId="{DDE7DD80-5CC5-4591-A860-EB85E798131B}" destId="{1481B803-6002-4056-903F-7423A595F967}" srcOrd="2" destOrd="0" presId="urn:microsoft.com/office/officeart/2005/8/layout/bList2"/>
    <dgm:cxn modelId="{9E4A9B0E-4055-4ECC-8173-CC5C827DB1FF}" type="presParOf" srcId="{DDE7DD80-5CC5-4591-A860-EB85E798131B}" destId="{C518FFEF-FAAF-486C-BE0C-AE04DDA4C951}" srcOrd="3" destOrd="0" presId="urn:microsoft.com/office/officeart/2005/8/layout/bList2"/>
    <dgm:cxn modelId="{30569EAE-2DD9-48C5-9A85-BE1A166DA995}" type="presParOf" srcId="{AAE5A6A6-D55E-4907-8907-B4C62C9B7871}" destId="{179FCA8D-82A5-41EB-9728-CD6EFCE7CDD9}" srcOrd="1" destOrd="0" presId="urn:microsoft.com/office/officeart/2005/8/layout/bList2"/>
    <dgm:cxn modelId="{66C9B5F9-50A4-42E5-8FC1-2550CCD5F82A}" type="presParOf" srcId="{AAE5A6A6-D55E-4907-8907-B4C62C9B7871}" destId="{2D795B3D-3C24-4018-87E0-EB052AC5CB6A}" srcOrd="2" destOrd="0" presId="urn:microsoft.com/office/officeart/2005/8/layout/bList2"/>
    <dgm:cxn modelId="{40EDBCCB-6FD5-4613-8469-6FC1164B0B0C}" type="presParOf" srcId="{2D795B3D-3C24-4018-87E0-EB052AC5CB6A}" destId="{D008E74F-5AFB-4EA0-8745-7BB18E11F67F}" srcOrd="0" destOrd="0" presId="urn:microsoft.com/office/officeart/2005/8/layout/bList2"/>
    <dgm:cxn modelId="{0CEC1A53-2862-433D-8D3B-61DF1F417622}" type="presParOf" srcId="{2D795B3D-3C24-4018-87E0-EB052AC5CB6A}" destId="{EE44E583-50BE-48EA-B303-6362D34ABDCB}" srcOrd="1" destOrd="0" presId="urn:microsoft.com/office/officeart/2005/8/layout/bList2"/>
    <dgm:cxn modelId="{05A5951B-A9F1-42E8-AADC-FD06D2991E49}" type="presParOf" srcId="{2D795B3D-3C24-4018-87E0-EB052AC5CB6A}" destId="{76D728FC-9D0C-4CE6-9134-172A4C99EEBC}" srcOrd="2" destOrd="0" presId="urn:microsoft.com/office/officeart/2005/8/layout/bList2"/>
    <dgm:cxn modelId="{51DD77CE-5600-4495-9B3F-A9BF71F5A109}" type="presParOf" srcId="{2D795B3D-3C24-4018-87E0-EB052AC5CB6A}" destId="{F9ED12BE-FEF9-44FB-B30D-EE7D56CD82F8}" srcOrd="3" destOrd="0" presId="urn:microsoft.com/office/officeart/2005/8/layout/bList2"/>
    <dgm:cxn modelId="{CDFFF007-A043-4672-8160-2FA700B27182}" type="presParOf" srcId="{AAE5A6A6-D55E-4907-8907-B4C62C9B7871}" destId="{62C0BCD7-51F4-4C82-A284-ABFE532480D0}" srcOrd="3" destOrd="0" presId="urn:microsoft.com/office/officeart/2005/8/layout/bList2"/>
    <dgm:cxn modelId="{570DD7B4-15FD-43D8-A7E6-60D0842F9F3A}" type="presParOf" srcId="{AAE5A6A6-D55E-4907-8907-B4C62C9B7871}" destId="{618E6D91-B2DF-4F8B-AE21-F3C671CD7081}" srcOrd="4" destOrd="0" presId="urn:microsoft.com/office/officeart/2005/8/layout/bList2"/>
    <dgm:cxn modelId="{75D6330C-AAAA-4B34-965B-CB71C734875C}" type="presParOf" srcId="{618E6D91-B2DF-4F8B-AE21-F3C671CD7081}" destId="{CB29AB74-AF81-4D0F-9C3E-E61C47B0D06F}" srcOrd="0" destOrd="0" presId="urn:microsoft.com/office/officeart/2005/8/layout/bList2"/>
    <dgm:cxn modelId="{16DBFB5F-B09A-4155-B65D-8F67B275219E}" type="presParOf" srcId="{618E6D91-B2DF-4F8B-AE21-F3C671CD7081}" destId="{E21B8916-9B91-4B7A-9DC3-2084102A12B4}" srcOrd="1" destOrd="0" presId="urn:microsoft.com/office/officeart/2005/8/layout/bList2"/>
    <dgm:cxn modelId="{972FDC5C-2639-4A22-8B27-9C9643EE9C64}" type="presParOf" srcId="{618E6D91-B2DF-4F8B-AE21-F3C671CD7081}" destId="{1F59DE88-BA22-442C-8705-8BF0206402E5}" srcOrd="2" destOrd="0" presId="urn:microsoft.com/office/officeart/2005/8/layout/bList2"/>
    <dgm:cxn modelId="{42C0AC4F-BC76-4D40-A73F-0F7EA2D3D838}" type="presParOf" srcId="{618E6D91-B2DF-4F8B-AE21-F3C671CD7081}" destId="{58972DDA-77E9-4DDD-BBF1-533AAEFF01E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076BE-FEF3-4365-9587-CEE651A13E3E}">
      <dsp:nvSpPr>
        <dsp:cNvPr id="0" name=""/>
        <dsp:cNvSpPr/>
      </dsp:nvSpPr>
      <dsp:spPr>
        <a:xfrm>
          <a:off x="3079" y="1630418"/>
          <a:ext cx="2754852" cy="205643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1B803-6002-4056-903F-7423A595F967}">
      <dsp:nvSpPr>
        <dsp:cNvPr id="0" name=""/>
        <dsp:cNvSpPr/>
      </dsp:nvSpPr>
      <dsp:spPr>
        <a:xfrm>
          <a:off x="3079" y="3686857"/>
          <a:ext cx="2754852" cy="8842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spc="1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だれも　できない</a:t>
          </a:r>
          <a:endParaRPr lang="en-US" altLang="ja-JP" sz="1500" b="1" kern="1200" spc="10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spc="1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ことが　</a:t>
          </a:r>
          <a:endParaRPr lang="en-US" altLang="ja-JP" sz="1500" b="1" kern="1200" spc="10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spc="1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できます</a:t>
          </a:r>
          <a:endParaRPr lang="ko-KR" sz="1500" b="1" kern="1200" spc="1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경기천년제목OTF Bold" pitchFamily="18" charset="-127"/>
          </a:endParaRPr>
        </a:p>
      </dsp:txBody>
      <dsp:txXfrm>
        <a:off x="3079" y="3686857"/>
        <a:ext cx="1940036" cy="884268"/>
      </dsp:txXfrm>
    </dsp:sp>
    <dsp:sp modelId="{C518FFEF-FAAF-486C-BE0C-AE04DDA4C951}">
      <dsp:nvSpPr>
        <dsp:cNvPr id="0" name=""/>
        <dsp:cNvSpPr/>
      </dsp:nvSpPr>
      <dsp:spPr>
        <a:xfrm flipV="1">
          <a:off x="2414000" y="4280714"/>
          <a:ext cx="178289" cy="57398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8E74F-5AFB-4EA0-8745-7BB18E11F67F}">
      <dsp:nvSpPr>
        <dsp:cNvPr id="0" name=""/>
        <dsp:cNvSpPr/>
      </dsp:nvSpPr>
      <dsp:spPr>
        <a:xfrm>
          <a:off x="2996805" y="1630418"/>
          <a:ext cx="2754852" cy="205643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728FC-9D0C-4CE6-9134-172A4C99EEBC}">
      <dsp:nvSpPr>
        <dsp:cNvPr id="0" name=""/>
        <dsp:cNvSpPr/>
      </dsp:nvSpPr>
      <dsp:spPr>
        <a:xfrm>
          <a:off x="2996805" y="3686857"/>
          <a:ext cx="2754852" cy="884268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だれも　いけない　</a:t>
          </a:r>
          <a:endParaRPr lang="en-US" altLang="ja-JP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ところに　いくことが　</a:t>
          </a:r>
          <a:endParaRPr lang="en-US" altLang="ja-JP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できます</a:t>
          </a:r>
          <a:endParaRPr lang="ko-KR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경기천년제목OTF Bold" pitchFamily="18" charset="-127"/>
          </a:endParaRPr>
        </a:p>
      </dsp:txBody>
      <dsp:txXfrm>
        <a:off x="2996805" y="3686857"/>
        <a:ext cx="1940036" cy="884268"/>
      </dsp:txXfrm>
    </dsp:sp>
    <dsp:sp modelId="{F9ED12BE-FEF9-44FB-B30D-EE7D56CD82F8}">
      <dsp:nvSpPr>
        <dsp:cNvPr id="0" name=""/>
        <dsp:cNvSpPr/>
      </dsp:nvSpPr>
      <dsp:spPr>
        <a:xfrm>
          <a:off x="5449129" y="4280714"/>
          <a:ext cx="95484" cy="57398"/>
        </a:xfrm>
        <a:prstGeom prst="ellipse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9AB74-AF81-4D0F-9C3E-E61C47B0D06F}">
      <dsp:nvSpPr>
        <dsp:cNvPr id="0" name=""/>
        <dsp:cNvSpPr/>
      </dsp:nvSpPr>
      <dsp:spPr>
        <a:xfrm>
          <a:off x="5990532" y="1630418"/>
          <a:ext cx="2754852" cy="205643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9DE88-BA22-442C-8705-8BF0206402E5}">
      <dsp:nvSpPr>
        <dsp:cNvPr id="0" name=""/>
        <dsp:cNvSpPr/>
      </dsp:nvSpPr>
      <dsp:spPr>
        <a:xfrm>
          <a:off x="5990532" y="3686857"/>
          <a:ext cx="2754852" cy="884268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だれも　しらない　</a:t>
          </a:r>
          <a:endParaRPr lang="en-US" altLang="ja-JP" sz="1500" b="1" kern="1200" dirty="0" smtClean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こたえを　しるように　</a:t>
          </a:r>
          <a:endParaRPr lang="en-US" altLang="ja-JP" sz="1500" b="1" kern="1200" dirty="0" smtClean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vl="0" algn="l" defTabSz="6667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500" b="1" kern="1200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なります</a:t>
          </a:r>
          <a:endParaRPr lang="ko-KR" sz="1500" b="1" kern="1200" dirty="0">
            <a:effectLst/>
            <a:latin typeface="ＭＳ Ｐゴシック" panose="020B0600070205080204" pitchFamily="50" charset="-128"/>
            <a:ea typeface="경기천년제목OTF Bold" pitchFamily="18" charset="-127"/>
          </a:endParaRPr>
        </a:p>
      </dsp:txBody>
      <dsp:txXfrm>
        <a:off x="5990532" y="3686857"/>
        <a:ext cx="1940036" cy="884268"/>
      </dsp:txXfrm>
    </dsp:sp>
    <dsp:sp modelId="{58972DDA-77E9-4DDD-BBF1-533AAEFF01E1}">
      <dsp:nvSpPr>
        <dsp:cNvPr id="0" name=""/>
        <dsp:cNvSpPr/>
      </dsp:nvSpPr>
      <dsp:spPr>
        <a:xfrm flipH="1" flipV="1">
          <a:off x="8400368" y="4231854"/>
          <a:ext cx="180459" cy="155120"/>
        </a:xfrm>
        <a:prstGeom prst="ellipse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E21-62B1-4F29-8AB8-275E572B00C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780C-8EF4-4F8D-A942-CDE7BCA005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23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そうすれば、苦難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問題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学業に勝つ力ができます</a:t>
            </a:r>
          </a:p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そのようにして、に霊的な頂上、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TOP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に上ります。</a:t>
            </a:r>
          </a:p>
          <a:p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の道を歩きます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674688"/>
            <a:ext cx="4498975" cy="3375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00" y="4275117"/>
            <a:ext cx="5371996" cy="4050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5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4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0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81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16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3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7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6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4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4F2-103F-4634-B861-209D04709CFF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9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(3) 양평군체 B" pitchFamily="18" charset="-127"/>
              </a:rPr>
              <a:t>  </a:t>
            </a:r>
            <a:r>
              <a:rPr lang="ja-JP" altLang="en-US" sz="8800" dirty="0" err="1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ひつぜんせい</a:t>
            </a:r>
            <a:endParaRPr lang="ko-KR" altLang="en-US" sz="8800" dirty="0">
              <a:solidFill>
                <a:srgbClr val="FF0000"/>
              </a:solidFill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ko-KR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26-28</a:t>
            </a:r>
            <a:r>
              <a:rPr lang="ja-JP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ko-KR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en-US" altLang="ko-KR" dirty="0" smtClean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 descr="C:\Users\Administrator\Desktop\2월 학원복음화\8과\7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87882"/>
            <a:ext cx="5269567" cy="37260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206942"/>
            <a:ext cx="8964488" cy="1143000"/>
          </a:xfrm>
        </p:spPr>
        <p:txBody>
          <a:bodyPr>
            <a:noAutofit/>
          </a:bodyPr>
          <a:lstStyle/>
          <a:p>
            <a:pPr algn="l"/>
            <a:r>
              <a:rPr lang="en-US" altLang="ko-KR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もんだいには　</a:t>
            </a:r>
            <a:r>
              <a:rPr lang="en-US" altLang="ja-JP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</a:t>
            </a: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かくが　あります</a:t>
            </a:r>
            <a:r>
              <a:rPr lang="ko-KR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ko-KR" altLang="en-US" dirty="0">
              <a:solidFill>
                <a:srgbClr val="FFFFFF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1026" name="Picture 2" descr="C:\Users\Administrator\Desktop\2월 학원복음화\8과\7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16642"/>
            <a:ext cx="6552728" cy="4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오른쪽 화살표 40"/>
          <p:cNvSpPr/>
          <p:nvPr/>
        </p:nvSpPr>
        <p:spPr>
          <a:xfrm>
            <a:off x="795536" y="1052736"/>
            <a:ext cx="8168952" cy="2736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レムナント７</a:t>
            </a:r>
            <a:r>
              <a:rPr lang="ja-JP" alt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けいけんした　</a:t>
            </a:r>
            <a:endParaRPr lang="en-US" altLang="ja-JP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43" name="오른쪽 화살표 42"/>
          <p:cNvSpPr/>
          <p:nvPr/>
        </p:nvSpPr>
        <p:spPr>
          <a:xfrm>
            <a:off x="814536" y="2553653"/>
            <a:ext cx="8149952" cy="273630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 smtClean="0"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ヘブル</a:t>
            </a:r>
            <a:r>
              <a:rPr lang="en-US" altLang="ko-KR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しょうの　ひとびとが　</a:t>
            </a:r>
            <a:endParaRPr lang="en-US" altLang="ja-JP" sz="3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けいけんした　もんだい</a:t>
            </a:r>
            <a:endParaRPr lang="ko-KR" altLang="en-US" sz="3600" dirty="0"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44" name="오른쪽 화살표 43"/>
          <p:cNvSpPr/>
          <p:nvPr/>
        </p:nvSpPr>
        <p:spPr>
          <a:xfrm>
            <a:off x="795536" y="4172903"/>
            <a:ext cx="8168952" cy="273630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 smtClean="0"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だいきょうかいが　けいけんした　もんだい</a:t>
            </a:r>
            <a:endParaRPr lang="ko-KR" altLang="en-US" sz="3600" dirty="0"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57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2599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60" y="3493927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57" y="4127934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107504" y="548680"/>
            <a:ext cx="5184576" cy="590465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いる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  <a:r>
              <a:rPr lang="ko-KR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もんだいが　きても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ゆれる　ひつようが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ありません</a:t>
            </a:r>
            <a:endParaRPr lang="en-US" altLang="ko-KR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35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제목 1"/>
          <p:cNvSpPr txBox="1">
            <a:spLocks/>
          </p:cNvSpPr>
          <p:nvPr/>
        </p:nvSpPr>
        <p:spPr>
          <a:xfrm>
            <a:off x="363989" y="394102"/>
            <a:ext cx="906966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かこ、げんざい、みらいに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むけた　かみさまの　</a:t>
            </a:r>
            <a:r>
              <a:rPr lang="ja-JP" alt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</a:t>
            </a: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かくが　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あります</a:t>
            </a:r>
            <a:endParaRPr lang="ko-KR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926" y1="13972" x2="55753" y2="15847"/>
                        <a14:foregroundMark x1="65712" y1="13195" x2="83492" y2="15459"/>
                        <a14:foregroundMark x1="17553" y1="14360" x2="34015" y2="9120"/>
                        <a14:foregroundMark x1="83492" y1="9897" x2="92906" y2="19922"/>
                        <a14:foregroundMark x1="90314" y1="30724" x2="85312" y2="83571"/>
                        <a14:foregroundMark x1="12824" y1="38939" x2="14643" y2="60543"/>
                        <a14:foregroundMark x1="49204" y1="38163" x2="48931" y2="46766"/>
                        <a14:foregroundMark x1="58618" y1="65330" x2="60709" y2="75809"/>
                        <a14:foregroundMark x1="62801" y1="72057" x2="64393" y2="77296"/>
                        <a14:foregroundMark x1="56799" y1="63519" x2="54980" y2="67982"/>
                        <a14:foregroundMark x1="54980" y1="58668" x2="55480" y2="59767"/>
                        <a14:backgroundMark x1="7594" y1="7245" x2="3683" y2="11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9" y="1078178"/>
            <a:ext cx="8221774" cy="577982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00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하트 9"/>
          <p:cNvSpPr/>
          <p:nvPr/>
        </p:nvSpPr>
        <p:spPr>
          <a:xfrm>
            <a:off x="905581" y="998022"/>
            <a:ext cx="1800200" cy="1512168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  <p:sp>
        <p:nvSpPr>
          <p:cNvPr id="4" name="톱니 모양의 오른쪽 화살표 3"/>
          <p:cNvSpPr/>
          <p:nvPr/>
        </p:nvSpPr>
        <p:spPr>
          <a:xfrm>
            <a:off x="3133654" y="1394066"/>
            <a:ext cx="816151" cy="72008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가로로 말린 두루마리 모양 4"/>
          <p:cNvSpPr/>
          <p:nvPr/>
        </p:nvSpPr>
        <p:spPr>
          <a:xfrm>
            <a:off x="4283968" y="315933"/>
            <a:ext cx="4680520" cy="248171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つくられた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  <p:pic>
        <p:nvPicPr>
          <p:cNvPr id="12" name="Picture 29" descr="하나님 형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97650"/>
            <a:ext cx="2730315" cy="3789008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타원형 설명선 5"/>
          <p:cNvSpPr/>
          <p:nvPr/>
        </p:nvSpPr>
        <p:spPr>
          <a:xfrm>
            <a:off x="521114" y="3717032"/>
            <a:ext cx="4266910" cy="1692889"/>
          </a:xfrm>
          <a:prstGeom prst="wedgeEllipseCallout">
            <a:avLst>
              <a:gd name="adj1" fmla="val 58370"/>
              <a:gd name="adj2" fmla="val 26965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かたち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하트 9"/>
          <p:cNvSpPr/>
          <p:nvPr/>
        </p:nvSpPr>
        <p:spPr>
          <a:xfrm>
            <a:off x="683568" y="836712"/>
            <a:ext cx="2304255" cy="1673478"/>
          </a:xfrm>
          <a:prstGeom prst="hear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げんざい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  <p:sp>
        <p:nvSpPr>
          <p:cNvPr id="4" name="톱니 모양의 오른쪽 화살표 3"/>
          <p:cNvSpPr/>
          <p:nvPr/>
        </p:nvSpPr>
        <p:spPr>
          <a:xfrm>
            <a:off x="3133654" y="1394066"/>
            <a:ext cx="816151" cy="72008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가로로 말린 두루마리 모양 4"/>
          <p:cNvSpPr/>
          <p:nvPr/>
        </p:nvSpPr>
        <p:spPr>
          <a:xfrm>
            <a:off x="4139952" y="315933"/>
            <a:ext cx="4680520" cy="248171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あたえられた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こと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29" y="3789040"/>
            <a:ext cx="2203655" cy="295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정오각형 10"/>
          <p:cNvSpPr/>
          <p:nvPr/>
        </p:nvSpPr>
        <p:spPr>
          <a:xfrm>
            <a:off x="899592" y="2924945"/>
            <a:ext cx="2376264" cy="1587586"/>
          </a:xfrm>
          <a:prstGeom prst="pentag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정오각형 12"/>
          <p:cNvSpPr/>
          <p:nvPr/>
        </p:nvSpPr>
        <p:spPr>
          <a:xfrm>
            <a:off x="6300193" y="3065548"/>
            <a:ext cx="2251774" cy="1446981"/>
          </a:xfrm>
          <a:prstGeom prst="pentagon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정오각형 13"/>
          <p:cNvSpPr/>
          <p:nvPr/>
        </p:nvSpPr>
        <p:spPr>
          <a:xfrm>
            <a:off x="827584" y="4725144"/>
            <a:ext cx="2306070" cy="1601215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정오각형 14"/>
          <p:cNvSpPr/>
          <p:nvPr/>
        </p:nvSpPr>
        <p:spPr>
          <a:xfrm>
            <a:off x="6153459" y="4780427"/>
            <a:ext cx="2667013" cy="1600901"/>
          </a:xfrm>
          <a:prstGeom prst="pentagon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3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하트 9"/>
          <p:cNvSpPr/>
          <p:nvPr/>
        </p:nvSpPr>
        <p:spPr>
          <a:xfrm>
            <a:off x="905580" y="998022"/>
            <a:ext cx="2010235" cy="1512168"/>
          </a:xfrm>
          <a:prstGeom prst="hear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  <p:sp>
        <p:nvSpPr>
          <p:cNvPr id="4" name="톱니 모양의 오른쪽 화살표 3"/>
          <p:cNvSpPr/>
          <p:nvPr/>
        </p:nvSpPr>
        <p:spPr>
          <a:xfrm>
            <a:off x="3133654" y="1394066"/>
            <a:ext cx="816151" cy="72008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가로로 말린 두루마리 모양 4"/>
          <p:cNvSpPr/>
          <p:nvPr/>
        </p:nvSpPr>
        <p:spPr>
          <a:xfrm>
            <a:off x="4334102" y="315933"/>
            <a:ext cx="4558378" cy="248171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あたえられた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휴먼모음T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02" y="3789040"/>
            <a:ext cx="4824706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8"/>
          <p:cNvSpPr/>
          <p:nvPr/>
        </p:nvSpPr>
        <p:spPr>
          <a:xfrm>
            <a:off x="572325" y="3217347"/>
            <a:ext cx="3377480" cy="2804139"/>
          </a:xfrm>
          <a:prstGeom prst="wedgeRoundRectCallout">
            <a:avLst>
              <a:gd name="adj1" fmla="val 65785"/>
              <a:gd name="adj2" fmla="val 3302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1" y="3566214"/>
            <a:ext cx="2893676" cy="21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" y="3042173"/>
            <a:ext cx="4581794" cy="312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7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/>
          </p:nvPr>
        </p:nvGraphicFramePr>
        <p:xfrm>
          <a:off x="251520" y="459039"/>
          <a:ext cx="8748464" cy="6201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69" y="1543100"/>
            <a:ext cx="2823531" cy="209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13" y="1105078"/>
            <a:ext cx="2594031" cy="30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6" y="1628800"/>
            <a:ext cx="2815160" cy="21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2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전도</a:t>
            </a:r>
            <a:r>
              <a:rPr lang="ko-KR" altLang="en-US" dirty="0"/>
              <a:t>자</a:t>
            </a:r>
            <a:r>
              <a:rPr lang="ko-KR" altLang="en-US" dirty="0" smtClean="0"/>
              <a:t> 훈련 </a:t>
            </a:r>
            <a:r>
              <a:rPr lang="en-US" altLang="ko-KR" dirty="0" smtClean="0"/>
              <a:t>– RT 7</a:t>
            </a:r>
            <a:r>
              <a:rPr lang="ko-KR" altLang="en-US" dirty="0" smtClean="0"/>
              <a:t>명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752386" y="4940388"/>
            <a:ext cx="2828078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べんきょう</a:t>
            </a:r>
            <a:endParaRPr lang="ko-KR" alt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906161" y="2852402"/>
            <a:ext cx="3991914" cy="914400"/>
          </a:xfrm>
          <a:prstGeom prst="rect">
            <a:avLst/>
          </a:prstGeom>
          <a:ln w="635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　サミット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06161" y="548680"/>
            <a:ext cx="3991914" cy="1122371"/>
          </a:xfrm>
          <a:prstGeom prst="rect">
            <a:avLst/>
          </a:prstGeom>
          <a:solidFill>
            <a:schemeClr val="accent5"/>
          </a:solidFill>
          <a:ln w="635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　</a:t>
            </a:r>
            <a:endParaRPr lang="en-US" altLang="ja-JP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しゅうちゅう　じかん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148064" y="4940388"/>
            <a:ext cx="3524327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タラントはっけん</a:t>
            </a:r>
            <a:endParaRPr lang="ko-KR" alt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68" y="1418029"/>
            <a:ext cx="1653236" cy="22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아래쪽 화살표 4"/>
          <p:cNvSpPr/>
          <p:nvPr/>
        </p:nvSpPr>
        <p:spPr>
          <a:xfrm>
            <a:off x="4580464" y="1967601"/>
            <a:ext cx="484632" cy="6269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886" y="1401047"/>
            <a:ext cx="1809112" cy="1914686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아래쪽 화살표 17"/>
          <p:cNvSpPr/>
          <p:nvPr/>
        </p:nvSpPr>
        <p:spPr>
          <a:xfrm rot="1200000">
            <a:off x="3650932" y="4000191"/>
            <a:ext cx="484632" cy="72123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  <p:sp>
        <p:nvSpPr>
          <p:cNvPr id="20" name="아래쪽 화살표 19"/>
          <p:cNvSpPr/>
          <p:nvPr/>
        </p:nvSpPr>
        <p:spPr>
          <a:xfrm rot="-1200000">
            <a:off x="5544544" y="4080292"/>
            <a:ext cx="484632" cy="6269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28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ひつぜんせい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6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5536" y="404664"/>
            <a:ext cx="8424936" cy="5904656"/>
          </a:xfrm>
          <a:prstGeom prst="rect">
            <a:avLst/>
          </a:prstGeom>
          <a:ln w="193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23024" y="404664"/>
            <a:ext cx="8424936" cy="5328592"/>
          </a:xfrm>
        </p:spPr>
        <p:txBody>
          <a:bodyPr>
            <a:noAutofit/>
          </a:bodyPr>
          <a:lstStyle/>
          <a:p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ko-KR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26-28</a:t>
            </a:r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せつの　</a:t>
            </a:r>
            <a:r>
              <a:rPr lang="ja-JP" alt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</a:t>
            </a:r>
            <a:endParaRPr lang="en-US" altLang="ko-KR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50000"/>
              </a:lnSpc>
            </a:pPr>
            <a:endParaRPr lang="en-US" altLang="ko-KR" sz="2000" b="1" kern="300" spc="-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3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みたまも おなじようにして、よわい </a:t>
            </a:r>
            <a:endParaRPr lang="en-US" altLang="ja-JP" sz="3600" b="1" kern="300" spc="-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</a:t>
            </a:r>
            <a:r>
              <a:rPr lang="ja-JP" altLang="en-US" sz="3600" b="1" kern="3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 </a:t>
            </a:r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たすけて　くださいます。</a:t>
            </a:r>
            <a:endParaRPr lang="en-US" altLang="ja-JP" sz="3600" b="1" kern="300" spc="-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</a:t>
            </a:r>
            <a:r>
              <a:rPr lang="ja-JP" altLang="en-US" sz="3600" b="1" kern="3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は、どのように いのったら </a:t>
            </a:r>
            <a:endParaRPr lang="en-US" altLang="ja-JP" sz="3600" b="1" kern="300" spc="-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よい</a:t>
            </a:r>
            <a:r>
              <a:rPr lang="ja-JP" altLang="en-US" sz="3600" b="1" kern="3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 わからないのですが</a:t>
            </a:r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3600" b="1" kern="3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</a:t>
            </a:r>
            <a:r>
              <a:rPr lang="ja-JP" altLang="en-US" sz="3600" b="1" kern="300" spc="-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en-US" altLang="ja-JP" sz="3600" b="1" kern="300" spc="-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3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ごじしん</a:t>
            </a:r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ja-JP" altLang="en-US" sz="3600" b="1" kern="3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、いいようもない ふかい </a:t>
            </a:r>
            <a:endParaRPr lang="en-US" altLang="ja-JP" sz="3600" b="1" kern="300" spc="-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うめき</a:t>
            </a:r>
            <a:r>
              <a:rPr lang="ja-JP" altLang="en-US" sz="3600" b="1" kern="3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</a:t>
            </a:r>
            <a:r>
              <a:rPr lang="ja-JP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ko-KR" altLang="en-US" sz="3600" b="1" kern="3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3600" b="1" kern="3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</a:t>
            </a:r>
            <a:r>
              <a:rPr lang="ja-JP" altLang="en-US" sz="3600" b="1" kern="3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 ために </a:t>
            </a:r>
            <a:endParaRPr lang="en-US" altLang="ja-JP" sz="3600" b="1" kern="300" spc="-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3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とりなして </a:t>
            </a:r>
            <a:r>
              <a:rPr lang="ja-JP" altLang="en-US" sz="3600" b="1" kern="3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くださいます</a:t>
            </a:r>
            <a:r>
              <a:rPr lang="ja-JP" altLang="en-US" sz="3600" b="1" kern="3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ko-KR" sz="3600" b="1" kern="300" spc="-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2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332656"/>
            <a:ext cx="8568952" cy="6120680"/>
          </a:xfrm>
          <a:prstGeom prst="rect">
            <a:avLst/>
          </a:prstGeom>
          <a:ln w="193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347415"/>
            <a:ext cx="8568952" cy="5904656"/>
          </a:xfrm>
        </p:spPr>
        <p:txBody>
          <a:bodyPr>
            <a:noAutofit/>
          </a:bodyPr>
          <a:lstStyle/>
          <a:p>
            <a:r>
              <a:rPr lang="ja-JP" altLang="en-US" sz="3600" b="1" kern="100" spc="-1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にんげんの</a:t>
            </a:r>
            <a:r>
              <a:rPr lang="ja-JP" altLang="en-US" sz="3600" b="1" kern="1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こころを さぐり</a:t>
            </a:r>
            <a:r>
              <a:rPr lang="ja-JP" altLang="en-US" sz="3600" b="1" kern="1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きわめる </a:t>
            </a:r>
            <a:r>
              <a:rPr lang="ja-JP" altLang="en-US" sz="3600" b="1" kern="1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かたは、みたまの おもいが なにかを よくしっておられます。なぜなら</a:t>
            </a:r>
            <a:r>
              <a:rPr lang="ja-JP" altLang="en-US" sz="3600" b="1" kern="1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3600" b="1" kern="1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みたまは、かみ</a:t>
            </a:r>
            <a:r>
              <a:rPr lang="ja-JP" altLang="en-US" sz="3600" b="1" kern="1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</a:t>
            </a:r>
            <a:r>
              <a:rPr lang="ja-JP" altLang="en-US" sz="3600" b="1" kern="100" spc="-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3600" b="1" kern="1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こころに したがって、せいとの ために とりなしを </a:t>
            </a:r>
            <a:endParaRPr lang="en-US" altLang="ja-JP" sz="3600" b="1" kern="100" spc="-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1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</a:t>
            </a:r>
            <a:r>
              <a:rPr lang="ja-JP" altLang="en-US" sz="3600" b="1" kern="1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くださるからです</a:t>
            </a:r>
            <a:r>
              <a:rPr lang="ja-JP" altLang="en-US" sz="3600" b="1" kern="1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sz="3600" b="1" kern="100" spc="-1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</a:t>
            </a:r>
            <a:r>
              <a:rPr lang="ja-JP" altLang="en-US" sz="3600" b="1" kern="100" spc="-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 あいする </a:t>
            </a:r>
            <a:endParaRPr lang="en-US" altLang="ja-JP" sz="3600" b="1" kern="100" spc="-100" dirty="0" smtClean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100" spc="-1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ひとびと、</a:t>
            </a:r>
            <a:r>
              <a:rPr lang="ja-JP" altLang="en-US" sz="3600" b="1" kern="1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すなわち</a:t>
            </a:r>
            <a:r>
              <a:rPr lang="ja-JP" altLang="en-US" sz="3600" b="1" kern="1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3600" b="1" kern="100" spc="-1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</a:t>
            </a:r>
            <a:r>
              <a:rPr lang="ja-JP" altLang="en-US" sz="3600" b="1" kern="100" spc="-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 ごけいかくに </a:t>
            </a:r>
            <a:endParaRPr lang="en-US" altLang="ja-JP" sz="3600" b="1" kern="100" spc="-100" dirty="0" smtClean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100" spc="-1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したがって </a:t>
            </a:r>
            <a:r>
              <a:rPr lang="ja-JP" altLang="en-US" sz="3600" b="1" kern="100" spc="-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めされた </a:t>
            </a:r>
            <a:r>
              <a:rPr lang="ja-JP" altLang="en-US" sz="3600" b="1" kern="100" spc="-1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ひとびと</a:t>
            </a:r>
            <a:r>
              <a:rPr lang="ja-JP" altLang="en-US" sz="3600" b="1" kern="1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 </a:t>
            </a:r>
            <a:r>
              <a:rPr lang="ja-JP" altLang="en-US" sz="3600" b="1" kern="1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ためには</a:t>
            </a:r>
            <a:r>
              <a:rPr lang="ja-JP" altLang="en-US" sz="3600" b="1" kern="1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ko-KR" sz="3600" b="1" kern="100" spc="-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u="sng" kern="100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tx1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かみが すべてのことを はたらかせて えきと してくださることを</a:t>
            </a:r>
            <a:r>
              <a:rPr lang="ja-JP" altLang="en-US" sz="3600" b="1" u="sng" kern="100" spc="-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tx1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ko-KR" altLang="en-US" sz="3600" b="1" kern="1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endParaRPr lang="en-US" altLang="ko-KR" sz="3600" b="1" kern="100" spc="-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  <a:p>
            <a:r>
              <a:rPr lang="ja-JP" altLang="en-US" sz="3600" b="1" kern="100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</a:t>
            </a:r>
            <a:r>
              <a:rPr lang="ja-JP" altLang="en-US" sz="3600" b="1" kern="1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しっています。 </a:t>
            </a:r>
            <a:endParaRPr lang="en-US" altLang="ko-KR" sz="3600" b="1" u="sng" kern="100" spc="-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chemeClr val="tx1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10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　くんれん</a:t>
            </a:r>
            <a:r>
              <a:rPr lang="ko-KR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/>
            </a:r>
            <a:b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</a:b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　７に</a:t>
            </a:r>
            <a:r>
              <a:rPr lang="ja-JP" altLang="en-US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endParaRPr lang="ko-KR" altLang="en-US" dirty="0">
              <a:solidFill>
                <a:schemeClr val="bg1"/>
              </a:solidFill>
              <a:latin typeface="ＭＳ Ｐゴシック" panose="020B0600070205080204" pitchFamily="50" charset="-128"/>
              <a:ea typeface="HY산B" pitchFamily="18" charset="-127"/>
            </a:endParaRPr>
          </a:p>
        </p:txBody>
      </p:sp>
      <p:pic>
        <p:nvPicPr>
          <p:cNvPr id="9" name="Picture 2" descr="땀 심각한 사람들.ps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284984"/>
            <a:ext cx="3208867" cy="2859716"/>
          </a:xfrm>
          <a:prstGeom prst="rect">
            <a:avLst/>
          </a:prstGeom>
          <a:noFill/>
          <a:ln>
            <a:noFill/>
          </a:ln>
          <a:effectLst>
            <a:outerShdw blurRad="76200" dist="212055" dir="16044997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모서리가 둥근 사각형 설명선 6"/>
          <p:cNvSpPr/>
          <p:nvPr/>
        </p:nvSpPr>
        <p:spPr>
          <a:xfrm>
            <a:off x="748756" y="1916832"/>
            <a:ext cx="5407420" cy="1728192"/>
          </a:xfrm>
          <a:prstGeom prst="wedgeRoundRectCallout">
            <a:avLst>
              <a:gd name="adj1" fmla="val 37036"/>
              <a:gd name="adj2" fmla="val 643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/>
              <a:t> </a:t>
            </a:r>
            <a:r>
              <a:rPr lang="ja-JP" altLang="en-US" sz="2800" b="1" dirty="0" smtClean="0"/>
              <a:t>ボス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 - </a:t>
            </a:r>
            <a:r>
              <a:rPr lang="ja-JP" altLang="en-US" sz="2800" b="1" dirty="0" smtClean="0"/>
              <a:t>わたしに　ついて　こい！</a:t>
            </a:r>
            <a:endParaRPr lang="en-US" altLang="ko-KR" sz="2800" b="1" dirty="0" smtClean="0"/>
          </a:p>
          <a:p>
            <a:r>
              <a:rPr lang="ko-KR" altLang="en-US" sz="2800" b="1" dirty="0" smtClean="0"/>
              <a:t> </a:t>
            </a:r>
            <a:r>
              <a:rPr lang="ja-JP" altLang="en-US" sz="2800" b="1" dirty="0" smtClean="0"/>
              <a:t>リーダー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– </a:t>
            </a:r>
            <a:r>
              <a:rPr lang="ja-JP" altLang="en-US" sz="2800" b="1" dirty="0" smtClean="0"/>
              <a:t>わたしたち　だけで</a:t>
            </a:r>
            <a:r>
              <a:rPr lang="en-US" altLang="ko-KR" sz="2800" b="1" dirty="0" smtClean="0"/>
              <a:t>~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2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でんどうしゃくんれん</a:t>
            </a:r>
            <a:r>
              <a:rPr lang="ko-KR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/>
            </a:r>
            <a:b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</a:b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　しゅじんこう</a:t>
            </a:r>
            <a:endParaRPr lang="ko-KR" altLang="en-US" dirty="0">
              <a:solidFill>
                <a:schemeClr val="bg1"/>
              </a:solidFill>
              <a:latin typeface="ＭＳ Ｐゴシック" panose="020B0600070205080204" pitchFamily="50" charset="-128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899592" y="1484784"/>
            <a:ext cx="3816424" cy="1944216"/>
          </a:xfrm>
          <a:prstGeom prst="wedgeRoundRectCallout">
            <a:avLst>
              <a:gd name="adj1" fmla="val 66958"/>
              <a:gd name="adj2" fmla="val 605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/>
              <a:t>ほかの　ひとの　いけんと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まちがった　いけんも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きかなければ　なりません</a:t>
            </a:r>
            <a:endParaRPr lang="en-US" altLang="ko-KR" sz="2400" b="1" dirty="0" smtClean="0"/>
          </a:p>
          <a:p>
            <a:pPr algn="ctr"/>
            <a:endParaRPr lang="en-US" altLang="ko-KR" b="1" dirty="0" smtClean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89831"/>
            <a:ext cx="8208912" cy="346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7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れいせいくんれん</a:t>
            </a:r>
            <a:r>
              <a:rPr lang="ko-KR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せいこう</a:t>
            </a:r>
            <a:endParaRPr lang="ko-KR" altLang="en-US" dirty="0">
              <a:solidFill>
                <a:schemeClr val="bg1"/>
              </a:solidFill>
              <a:latin typeface="ＭＳ Ｐゴシック" panose="020B0600070205080204" pitchFamily="50" charset="-128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899592" y="1988840"/>
            <a:ext cx="2952328" cy="1944216"/>
          </a:xfrm>
          <a:prstGeom prst="wedgeRoundRectCallout">
            <a:avLst>
              <a:gd name="adj1" fmla="val 72203"/>
              <a:gd name="adj2" fmla="val -53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/>
              <a:t>おかねが　さいこう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12976"/>
            <a:ext cx="4823796" cy="317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7504" y="253169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026666" y="80549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160222" y="666496"/>
            <a:ext cx="407607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43247" y="1508029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63800" y="3931563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2709797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58172" y="5380672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48909" y="2018529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81287" y="3160429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006385" y="44308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01376" y="5831304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160222" y="1840770"/>
            <a:ext cx="4796154" cy="931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わたしに　ある　じだいの　もんだい、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はっけんした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</a:t>
            </a:r>
            <a:endParaRPr lang="en-US" altLang="ko-KR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173114" y="3136820"/>
            <a:ext cx="4567238" cy="1050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わたしも、わたしが、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わたしだけが　できる　こと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143772" y="4433463"/>
            <a:ext cx="4596579" cy="9870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いのりで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166899" y="5741814"/>
            <a:ext cx="4573451" cy="855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たちばで　できる　しんこうの　じっせん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0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6375" y="260648"/>
            <a:ext cx="934800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じけんには　かみさまの　</a:t>
            </a:r>
            <a:r>
              <a:rPr lang="ja-JP" alt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</a:t>
            </a: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かくが　あります</a:t>
            </a:r>
            <a:r>
              <a:rPr lang="ko-KR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ko-KR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5" y="2819102"/>
            <a:ext cx="8850121" cy="401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구름 1"/>
          <p:cNvSpPr/>
          <p:nvPr/>
        </p:nvSpPr>
        <p:spPr>
          <a:xfrm>
            <a:off x="375594" y="2110560"/>
            <a:ext cx="2448272" cy="2092578"/>
          </a:xfrm>
          <a:prstGeom prst="cloud">
            <a:avLst/>
          </a:prstGeom>
        </p:spPr>
        <p:style>
          <a:lnRef idx="2">
            <a:schemeClr val="dk1"/>
          </a:lnRef>
          <a:fillRef idx="1002">
            <a:schemeClr val="dk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solidFill>
                  <a:srgbClr val="F4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くなん</a:t>
            </a:r>
            <a:endParaRPr lang="ko-KR" altLang="en-US" sz="4000" b="1" dirty="0">
              <a:solidFill>
                <a:srgbClr val="F4E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구름 4"/>
          <p:cNvSpPr/>
          <p:nvPr/>
        </p:nvSpPr>
        <p:spPr>
          <a:xfrm>
            <a:off x="5652120" y="978061"/>
            <a:ext cx="2520280" cy="2016224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なみだ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구름 5"/>
          <p:cNvSpPr/>
          <p:nvPr/>
        </p:nvSpPr>
        <p:spPr>
          <a:xfrm>
            <a:off x="2881092" y="1412776"/>
            <a:ext cx="2231902" cy="1925641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きず</a:t>
            </a:r>
            <a:r>
              <a:rPr lang="ko-KR" altLang="en-US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구름 6"/>
          <p:cNvSpPr/>
          <p:nvPr/>
        </p:nvSpPr>
        <p:spPr>
          <a:xfrm>
            <a:off x="5796136" y="3211839"/>
            <a:ext cx="3124551" cy="2016224"/>
          </a:xfrm>
          <a:prstGeom prst="clou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はくがい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폭발 2 3"/>
          <p:cNvSpPr/>
          <p:nvPr/>
        </p:nvSpPr>
        <p:spPr>
          <a:xfrm>
            <a:off x="-324544" y="3717032"/>
            <a:ext cx="72008" cy="457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폭발 2 7"/>
          <p:cNvSpPr/>
          <p:nvPr/>
        </p:nvSpPr>
        <p:spPr>
          <a:xfrm>
            <a:off x="-172144" y="3869432"/>
            <a:ext cx="72008" cy="457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폭발 2 8"/>
          <p:cNvSpPr/>
          <p:nvPr/>
        </p:nvSpPr>
        <p:spPr>
          <a:xfrm>
            <a:off x="-19744" y="4021832"/>
            <a:ext cx="72008" cy="457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폭발 2 9"/>
          <p:cNvSpPr/>
          <p:nvPr/>
        </p:nvSpPr>
        <p:spPr>
          <a:xfrm>
            <a:off x="132656" y="4174232"/>
            <a:ext cx="72008" cy="457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폭발 2 10"/>
          <p:cNvSpPr/>
          <p:nvPr/>
        </p:nvSpPr>
        <p:spPr>
          <a:xfrm>
            <a:off x="285056" y="4326632"/>
            <a:ext cx="72008" cy="457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6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0" y="3068960"/>
            <a:ext cx="8850121" cy="401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구름 1"/>
          <p:cNvSpPr/>
          <p:nvPr/>
        </p:nvSpPr>
        <p:spPr>
          <a:xfrm>
            <a:off x="93106" y="3210921"/>
            <a:ext cx="3324522" cy="209257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002">
            <a:schemeClr val="dk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けいやく</a:t>
            </a:r>
            <a:endParaRPr lang="ko-KR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구름 4"/>
          <p:cNvSpPr/>
          <p:nvPr/>
        </p:nvSpPr>
        <p:spPr>
          <a:xfrm>
            <a:off x="2760625" y="1897461"/>
            <a:ext cx="4392488" cy="1627894"/>
          </a:xfrm>
          <a:prstGeom prst="cloud">
            <a:avLst/>
          </a:prstGeom>
          <a:solidFill>
            <a:srgbClr val="FF00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せかい</a:t>
            </a:r>
            <a:endParaRPr lang="en-US" altLang="ja-JP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ふくいんか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구름 5"/>
          <p:cNvSpPr/>
          <p:nvPr/>
        </p:nvSpPr>
        <p:spPr>
          <a:xfrm>
            <a:off x="5148064" y="4112480"/>
            <a:ext cx="4464495" cy="1925641"/>
          </a:xfrm>
          <a:prstGeom prst="cloud">
            <a:avLst/>
          </a:prstGeom>
          <a:gradFill>
            <a:gsLst>
              <a:gs pos="0">
                <a:srgbClr val="99FF33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インマヌエル</a:t>
            </a:r>
            <a:endParaRPr lang="ko-KR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331640" y="260648"/>
            <a:ext cx="6840760" cy="1296144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しゅくふくを　かくにんする　じかん</a:t>
            </a:r>
            <a:endParaRPr lang="ko-KR" altLang="en-US" sz="4400" dirty="0">
              <a:solidFill>
                <a:srgbClr val="00B0F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11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</TotalTime>
  <Words>214</Words>
  <Application>Microsoft Office PowerPoint</Application>
  <PresentationFormat>画面に合わせる (4:3)</PresentationFormat>
  <Paragraphs>230</Paragraphs>
  <Slides>18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37" baseType="lpstr">
      <vt:lpstr>(3) 양평군체 B</vt:lpstr>
      <vt:lpstr>굴림</vt:lpstr>
      <vt:lpstr>HY견고딕</vt:lpstr>
      <vt:lpstr>HY강B</vt:lpstr>
      <vt:lpstr>HY강M</vt:lpstr>
      <vt:lpstr>HY동녘B</vt:lpstr>
      <vt:lpstr>HY산B</vt:lpstr>
      <vt:lpstr>KT&amp;G 상상제목 B</vt:lpstr>
      <vt:lpstr>KT&amp;G 상상제목OTF B</vt:lpstr>
      <vt:lpstr>Lucida Grande</vt:lpstr>
      <vt:lpstr>맑은 고딕</vt:lpstr>
      <vt:lpstr>휴먼모음T</vt:lpstr>
      <vt:lpstr>ＭＳ Ｐゴシック</vt:lpstr>
      <vt:lpstr>경기천년제목OTF Bold</vt:lpstr>
      <vt:lpstr>한컴 윤고딕 240</vt:lpstr>
      <vt:lpstr>헤움네모고딕162</vt:lpstr>
      <vt:lpstr>Arial</vt:lpstr>
      <vt:lpstr>Helvetica</vt:lpstr>
      <vt:lpstr>Office 테마</vt:lpstr>
      <vt:lpstr>8か  ひつぜんせい</vt:lpstr>
      <vt:lpstr>PowerPoint プレゼンテーション</vt:lpstr>
      <vt:lpstr>PowerPoint プレゼンテーション</vt:lpstr>
      <vt:lpstr>でんどうしゃ　くんれん  – レムナント　７にん</vt:lpstr>
      <vt:lpstr>でんどうしゃくんれん  – せかいふくいんかの　しゅじんこう</vt:lpstr>
      <vt:lpstr>れいせいくんれん – まことの　せいこう</vt:lpstr>
      <vt:lpstr>PowerPoint プレゼンテーション</vt:lpstr>
      <vt:lpstr>PowerPoint プレゼンテーション</vt:lpstr>
      <vt:lpstr>PowerPoint プレゼンテーション</vt:lpstr>
      <vt:lpstr>2. すべての　もんだいには　 かみさまの　けいかくが　あります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전도자 훈련 – RT 7명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6과 사명</dc:title>
  <dc:creator>Registered User</dc:creator>
  <cp:lastModifiedBy>佐々木智香子</cp:lastModifiedBy>
  <cp:revision>91</cp:revision>
  <dcterms:created xsi:type="dcterms:W3CDTF">2019-01-31T16:50:58Z</dcterms:created>
  <dcterms:modified xsi:type="dcterms:W3CDTF">2019-02-22T07:11:04Z</dcterms:modified>
</cp:coreProperties>
</file>