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5"/>
  </p:notesMasterIdLst>
  <p:sldIdLst>
    <p:sldId id="256" r:id="rId2"/>
    <p:sldId id="285" r:id="rId3"/>
    <p:sldId id="270" r:id="rId4"/>
    <p:sldId id="257" r:id="rId5"/>
    <p:sldId id="263" r:id="rId6"/>
    <p:sldId id="260" r:id="rId7"/>
    <p:sldId id="282" r:id="rId8"/>
    <p:sldId id="288" r:id="rId9"/>
    <p:sldId id="289" r:id="rId10"/>
    <p:sldId id="286" r:id="rId11"/>
    <p:sldId id="290" r:id="rId12"/>
    <p:sldId id="287" r:id="rId13"/>
    <p:sldId id="291" r:id="rId1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6699"/>
    <a:srgbClr val="FF66FF"/>
    <a:srgbClr val="660066"/>
    <a:srgbClr val="CC00CC"/>
    <a:srgbClr val="FF00FF"/>
    <a:srgbClr val="CCCC00"/>
    <a:srgbClr val="006600"/>
    <a:srgbClr val="00330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26" autoAdjust="0"/>
    <p:restoredTop sz="94660"/>
  </p:normalViewPr>
  <p:slideViewPr>
    <p:cSldViewPr>
      <p:cViewPr varScale="1">
        <p:scale>
          <a:sx n="108" d="100"/>
          <a:sy n="108" d="100"/>
        </p:scale>
        <p:origin x="27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3BE21-62B1-4F29-8AB8-275E572B00C6}" type="datetimeFigureOut">
              <a:rPr lang="ko-KR" altLang="en-US" smtClean="0"/>
              <a:t>2019-03-02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B780C-8EF4-4F8D-A942-CDE7BCA0051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6235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B780C-8EF4-4F8D-A942-CDE7BCA00512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2549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9668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3819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0165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7312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593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9676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2019-03-02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08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2019-03-02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8625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2019-03-02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0417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7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453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594F2-103F-4634-B861-209D04709CFF}" type="datetimeFigureOut">
              <a:rPr lang="ko-KR" altLang="en-US" smtClean="0"/>
              <a:t>2019-03-02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793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ko-KR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  <a:r>
              <a:rPr lang="ja-JP" alt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r>
              <a:rPr lang="ko-KR" altLang="en-US" sz="7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(3) 양평군체 B" pitchFamily="18" charset="-127"/>
              </a:rPr>
              <a:t>  </a:t>
            </a:r>
            <a:r>
              <a:rPr lang="ja-JP" altLang="en-US" sz="8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ぜったい</a:t>
            </a:r>
            <a:r>
              <a:rPr lang="ja-JP" altLang="en-US" sz="88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</a:t>
            </a:r>
            <a:endParaRPr lang="ko-KR" altLang="en-US" sz="8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03648" y="2132856"/>
            <a:ext cx="6400800" cy="1752600"/>
          </a:xfrm>
        </p:spPr>
        <p:txBody>
          <a:bodyPr>
            <a:normAutofit/>
          </a:bodyPr>
          <a:lstStyle/>
          <a:p>
            <a:r>
              <a:rPr lang="ja-JP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そうせいき</a:t>
            </a: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12:1 </a:t>
            </a: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- 3</a:t>
            </a:r>
            <a:r>
              <a:rPr lang="ko-KR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026" name="Picture 2" descr="C:\Users\Administrator\Desktop\3월학원복음화\9과 절대성\3월학원복음화9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41932"/>
            <a:ext cx="5770166" cy="404843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66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My Pictures\2학원복음화\16느헤미야\느헤미야 말씀 선포 언약 전도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1083" y="0"/>
            <a:ext cx="6175253" cy="6828777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2600497" y="4293096"/>
            <a:ext cx="3816423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あなたの　なは　しゅくふくとなる。</a:t>
            </a:r>
          </a:p>
        </p:txBody>
      </p:sp>
    </p:spTree>
    <p:extLst>
      <p:ext uri="{BB962C8B-B14F-4D97-AF65-F5344CB8AC3E}">
        <p14:creationId xmlns:p14="http://schemas.microsoft.com/office/powerpoint/2010/main" val="189333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186375" y="260648"/>
            <a:ext cx="9348007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みらい</a:t>
            </a:r>
            <a:r>
              <a:rPr lang="ko-KR" alt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ぜったい</a:t>
            </a:r>
            <a:r>
              <a:rPr lang="ja-JP" altLang="en-US" sz="6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</a:t>
            </a:r>
            <a:r>
              <a:rPr lang="ko-KR" alt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endParaRPr lang="ko-KR" alt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5" name="오른쪽 화살표 14"/>
          <p:cNvSpPr/>
          <p:nvPr/>
        </p:nvSpPr>
        <p:spPr>
          <a:xfrm>
            <a:off x="186374" y="1248222"/>
            <a:ext cx="8850121" cy="2448272"/>
          </a:xfrm>
          <a:prstGeom prst="rightArrow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</a:t>
            </a:r>
            <a:r>
              <a:rPr lang="ja-JP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あなたを　しゅく</a:t>
            </a:r>
            <a:r>
              <a:rPr lang="ja-JP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ふくする</a:t>
            </a:r>
            <a:r>
              <a:rPr lang="ja-JP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ものを　</a:t>
            </a:r>
          </a:p>
          <a:p>
            <a:r>
              <a:rPr lang="ja-JP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わたし</a:t>
            </a:r>
            <a:r>
              <a:rPr lang="ja-JP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　しゅく</a:t>
            </a:r>
            <a:r>
              <a:rPr lang="ja-JP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ふくし」</a:t>
            </a:r>
            <a:endParaRPr lang="ko-KR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강B" pitchFamily="18" charset="-127"/>
            </a:endParaRPr>
          </a:p>
        </p:txBody>
      </p:sp>
      <p:sp>
        <p:nvSpPr>
          <p:cNvPr id="16" name="오른쪽 화살표 15"/>
          <p:cNvSpPr/>
          <p:nvPr/>
        </p:nvSpPr>
        <p:spPr>
          <a:xfrm>
            <a:off x="191732" y="2708920"/>
            <a:ext cx="8952267" cy="2325632"/>
          </a:xfrm>
          <a:prstGeom prst="rightArrow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</a:t>
            </a:r>
            <a:r>
              <a:rPr lang="ja-JP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あなたを　のろう　ものを　</a:t>
            </a:r>
          </a:p>
          <a:p>
            <a:r>
              <a:rPr lang="ja-JP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わたし</a:t>
            </a:r>
            <a:r>
              <a:rPr lang="ja-JP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　</a:t>
            </a:r>
            <a:r>
              <a:rPr lang="ja-JP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のろう</a:t>
            </a:r>
            <a:r>
              <a:rPr lang="ja-JP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」</a:t>
            </a:r>
            <a:endParaRPr lang="ko-KR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강B" pitchFamily="18" charset="-127"/>
            </a:endParaRPr>
          </a:p>
        </p:txBody>
      </p:sp>
      <p:pic>
        <p:nvPicPr>
          <p:cNvPr id="12" name="Picture 8" descr="\\psf\Home\Documents\학원복음화 작업\2013년 02월 학원복음화\1주차\이미지소스\여자 렘넌트 겁에 질림 반대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681" y="4307160"/>
            <a:ext cx="1499936" cy="265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\\psf\Home\Documents\학원복음화 작업\2013년 02월 학원복음화\1주차\이미지소스\남자 렘넌트 겁에 질림 반대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06" y="4293096"/>
            <a:ext cx="1575721" cy="263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79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정시기도 렘넌트 남자 서밋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2323046"/>
            <a:ext cx="5106629" cy="53112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5" name="오른쪽 화살표 14"/>
          <p:cNvSpPr/>
          <p:nvPr/>
        </p:nvSpPr>
        <p:spPr>
          <a:xfrm>
            <a:off x="211155" y="4986"/>
            <a:ext cx="8952267" cy="3528392"/>
          </a:xfrm>
          <a:prstGeom prst="rightArrow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</a:t>
            </a:r>
            <a:r>
              <a:rPr lang="ja-JP" alt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</a:t>
            </a:r>
            <a:r>
              <a:rPr lang="ja-JP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じょうの　すべての　みんぞくは、</a:t>
            </a:r>
          </a:p>
          <a:p>
            <a:r>
              <a:rPr lang="ja-JP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あなたによって　しゅく</a:t>
            </a:r>
            <a:r>
              <a:rPr lang="ja-JP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ふくされる」</a:t>
            </a:r>
            <a:endParaRPr lang="ko-KR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9333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1475213" y="733066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ja-JP" alt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195737" y="723305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85062" y="723304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054001" y="723305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5888963" y="723305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7077620" y="711988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746870" y="752511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いちばん　こころに　</a:t>
            </a:r>
            <a:endParaRPr lang="en-US" altLang="ja-JP" sz="2800" dirty="0" smtClean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のこった　ことを</a:t>
            </a:r>
            <a:r>
              <a:rPr lang="ko-KR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err="1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ふくいんの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ぜったい</a:t>
            </a:r>
            <a:r>
              <a:rPr lang="ja-JP" altLang="en-US" sz="2800" dirty="0" err="1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について　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085184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ついて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655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95250" y="0"/>
            <a:ext cx="8892480" cy="6741368"/>
          </a:xfrm>
          <a:prstGeom prst="rect">
            <a:avLst/>
          </a:prstGeom>
          <a:solidFill>
            <a:srgbClr val="009900"/>
          </a:solidFill>
          <a:ln w="254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51520" y="314028"/>
            <a:ext cx="8568952" cy="6139308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ja-JP" altLang="en-US" sz="4800" b="1" kern="3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そうせいき</a:t>
            </a:r>
            <a:r>
              <a:rPr lang="en-US" altLang="ko-KR" sz="4800" b="1" kern="3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12:1-3</a:t>
            </a:r>
            <a:endParaRPr lang="en-US" altLang="ko-KR" sz="4800" b="1" kern="3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ko-KR" sz="1400" b="1" kern="3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4000" b="1" kern="300" spc="-1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しゅは　アブラムに　おおせられた。</a:t>
            </a:r>
            <a:endParaRPr lang="en-US" altLang="ja-JP" sz="4000" b="1" kern="300" spc="-10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4000" b="1" kern="300" spc="-1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</a:t>
            </a:r>
            <a:r>
              <a:rPr lang="ja-JP" altLang="en-US" sz="4000" b="1" kern="300" spc="-10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あなたは、あなた</a:t>
            </a:r>
            <a:r>
              <a:rPr lang="ja-JP" altLang="en-US" sz="4000" b="1" kern="300" spc="-1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</a:t>
            </a:r>
            <a:r>
              <a:rPr lang="ja-JP" altLang="en-US" sz="4000" b="1" kern="300" spc="-10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うまれ　こきょう、</a:t>
            </a:r>
            <a:endParaRPr lang="en-US" altLang="ja-JP" sz="4000" b="1" kern="300" spc="-100" dirty="0" smtClean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4000" b="1" kern="300" spc="-10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あなたの　ちちの　いえを　でて、</a:t>
            </a:r>
            <a:endParaRPr lang="en-US" altLang="ja-JP" sz="4000" b="1" kern="300" spc="-100" dirty="0" smtClean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4000" b="1" kern="300" spc="-10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わたしが　しめす　ちへ　いきなさい。</a:t>
            </a:r>
            <a:endParaRPr lang="en-US" altLang="ja-JP" sz="4000" b="1" kern="300" spc="-100" dirty="0" smtClean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4000" b="1" kern="300" spc="-1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</a:t>
            </a:r>
            <a:r>
              <a:rPr lang="ja-JP" altLang="en-US" sz="4000" b="1" kern="300" spc="-10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すれば、わたし</a:t>
            </a:r>
            <a:r>
              <a:rPr lang="ja-JP" altLang="en-US" sz="4000" b="1" kern="300" spc="-1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　あなたを　おおいなる　</a:t>
            </a:r>
            <a:r>
              <a:rPr lang="ja-JP" altLang="en-US" sz="4000" b="1" kern="300" spc="-10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こくみんと</a:t>
            </a:r>
            <a:r>
              <a:rPr lang="ja-JP" altLang="en-US" sz="4000" b="1" kern="300" spc="-10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し、あなた</a:t>
            </a:r>
            <a:r>
              <a:rPr lang="ja-JP" altLang="en-US" sz="4000" b="1" kern="300" spc="-1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しゅくふくし</a:t>
            </a:r>
            <a:r>
              <a:rPr lang="ja-JP" altLang="en-US" sz="4000" b="1" kern="300" spc="-10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、あなた</a:t>
            </a:r>
            <a:r>
              <a:rPr lang="ja-JP" altLang="en-US" sz="4000" b="1" kern="300" spc="-1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なを　おおいなる</a:t>
            </a:r>
            <a:r>
              <a:rPr lang="ja-JP" altLang="en-US" sz="4000" b="1" kern="300" spc="-10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もの</a:t>
            </a:r>
            <a:r>
              <a:rPr lang="ja-JP" altLang="en-US" sz="4000" b="1" kern="300" spc="-1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　</a:t>
            </a:r>
            <a:endParaRPr lang="en-US" altLang="ja-JP" sz="4000" b="1" kern="300" spc="-10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4000" b="1" kern="300" spc="-1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しよう。</a:t>
            </a:r>
            <a:r>
              <a:rPr lang="ja-JP" altLang="en-US" sz="4000" b="1" kern="300" spc="-100" dirty="0">
                <a:ln w="11430"/>
                <a:solidFill>
                  <a:srgbClr val="FF66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  <a:r>
              <a:rPr lang="ja-JP" altLang="en-US" sz="4000" b="1" kern="300" spc="-100" dirty="0" smtClean="0">
                <a:ln w="11430"/>
                <a:solidFill>
                  <a:srgbClr val="FF66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なは　しゅくふくと</a:t>
            </a:r>
            <a:r>
              <a:rPr lang="ja-JP" altLang="en-US" sz="4000" b="1" kern="300" spc="-100" dirty="0">
                <a:ln w="11430"/>
                <a:solidFill>
                  <a:srgbClr val="FF66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なる。</a:t>
            </a:r>
            <a:endParaRPr lang="en-US" altLang="ko-KR" sz="4000" b="1" kern="300" spc="-100" dirty="0" smtClean="0">
              <a:ln w="11430"/>
              <a:solidFill>
                <a:srgbClr val="FF66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538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448" y="4614"/>
            <a:ext cx="9140552" cy="6853386"/>
          </a:xfrm>
          <a:prstGeom prst="rect">
            <a:avLst/>
          </a:prstGeom>
          <a:solidFill>
            <a:srgbClr val="009900"/>
          </a:solidFill>
          <a:ln w="254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27484" y="334963"/>
            <a:ext cx="8892480" cy="6192688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en-US" altLang="ko-KR" sz="900" b="1" kern="3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ko-KR" sz="1100" b="1" kern="3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b="1" kern="300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  <a:r>
              <a:rPr lang="ja-JP" altLang="en-US" sz="4000" b="1" kern="300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しゅく</a:t>
            </a:r>
            <a:r>
              <a:rPr lang="ja-JP" altLang="en-US" sz="4000" b="1" kern="300" spc="150" dirty="0" err="1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ふくする</a:t>
            </a:r>
            <a:r>
              <a:rPr lang="ja-JP" altLang="en-US" sz="4000" b="1" kern="300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ものを　</a:t>
            </a:r>
            <a:endParaRPr lang="en-US" altLang="ja-JP" sz="4000" b="1" kern="300" spc="150" dirty="0" smtClean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b="1" kern="300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わたしは　しゅくふくし、</a:t>
            </a:r>
            <a:endParaRPr lang="en-US" altLang="ja-JP" sz="4000" b="1" kern="300" spc="150" dirty="0" smtClean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b="1" kern="300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あなたを　のろう　ものを　</a:t>
            </a:r>
            <a:endParaRPr lang="en-US" altLang="ja-JP" sz="4000" b="1" kern="300" spc="150" dirty="0" smtClean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b="1" kern="300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わたしは　のろう。</a:t>
            </a:r>
            <a:endParaRPr lang="en-US" altLang="ja-JP" sz="4000" b="1" kern="300" spc="150" dirty="0" smtClean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b="1" kern="300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ちじょうの　すべての　みんぞくは、</a:t>
            </a:r>
            <a:endParaRPr lang="en-US" altLang="ja-JP" sz="4000" b="1" kern="300" spc="150" dirty="0" smtClean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b="1" kern="300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  <a:r>
              <a:rPr lang="ja-JP" altLang="en-US" sz="4000" b="1" kern="300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ja-JP" altLang="en-US" sz="4000" b="1" kern="300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よって　しゅくふくされる</a:t>
            </a:r>
            <a:r>
              <a:rPr lang="ja-JP" altLang="en-US" sz="4000" b="1" kern="300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r>
              <a:rPr lang="ja-JP" altLang="en-US" sz="4000" b="1" kern="300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」</a:t>
            </a:r>
            <a:endParaRPr lang="en-US" altLang="ko-KR" sz="4000" b="1" kern="3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924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구름 모양 설명선 5"/>
          <p:cNvSpPr/>
          <p:nvPr/>
        </p:nvSpPr>
        <p:spPr>
          <a:xfrm>
            <a:off x="3600400" y="160815"/>
            <a:ext cx="5543600" cy="1800200"/>
          </a:xfrm>
          <a:prstGeom prst="cloudCallout">
            <a:avLst>
              <a:gd name="adj1" fmla="val -65943"/>
              <a:gd name="adj2" fmla="val 45354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　</a:t>
            </a:r>
            <a:r>
              <a:rPr lang="ja-JP" altLang="en-US" sz="6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こくいん</a:t>
            </a:r>
            <a:endParaRPr lang="ko-KR" altLang="en-US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8176"/>
            <a:ext cx="7200800" cy="544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89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2421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ja-JP" altLang="en-US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あさと　よるに　ひとりで</a:t>
            </a:r>
            <a:r>
              <a:rPr lang="en-US" altLang="ja-JP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いのり</a:t>
            </a:r>
            <a:endParaRPr lang="ko-KR" altLang="en-US" sz="6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40" y="3123515"/>
            <a:ext cx="5372772" cy="398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350" y="1052736"/>
            <a:ext cx="3168352" cy="327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6567"/>
            <a:ext cx="2880320" cy="31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Administrator\Desktop\그림1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68" l="0" r="100000">
                        <a14:backgroundMark x1="94303" y1="34328" x2="93212" y2="38806"/>
                        <a14:backgroundMark x1="7879" y1="35489" x2="9939" y2="3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17576"/>
            <a:ext cx="3673906" cy="30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36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영성 훈련 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– 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참된 성공</a:t>
            </a:r>
            <a:endParaRPr lang="ko-KR" altLang="en-US" dirty="0">
              <a:solidFill>
                <a:schemeClr val="bg1"/>
              </a:solidFill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7" name="모서리가 둥근 사각형 설명선 6"/>
          <p:cNvSpPr/>
          <p:nvPr/>
        </p:nvSpPr>
        <p:spPr>
          <a:xfrm>
            <a:off x="611560" y="1880827"/>
            <a:ext cx="2808312" cy="1944216"/>
          </a:xfrm>
          <a:prstGeom prst="wedgeRoundRectCallout">
            <a:avLst>
              <a:gd name="adj1" fmla="val 67712"/>
              <a:gd name="adj2" fmla="val 271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/>
              <a:t>돈이 최고야</a:t>
            </a:r>
            <a:r>
              <a:rPr lang="en-US" altLang="ko-KR" sz="2400" b="1" dirty="0" smtClean="0"/>
              <a:t>!!</a:t>
            </a:r>
            <a:endParaRPr lang="en-US" altLang="ko-KR" sz="2400" b="1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52935"/>
            <a:ext cx="4823796" cy="3174021"/>
          </a:xfrm>
          <a:prstGeom prst="rect">
            <a:avLst/>
          </a:prstGeom>
        </p:spPr>
      </p:pic>
      <p:pic>
        <p:nvPicPr>
          <p:cNvPr id="5" name="Picture 2" descr="C:\Users\최태우\Desktop\야고보서\20130426112716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624" y="47294"/>
            <a:ext cx="9144000" cy="6858001"/>
          </a:xfrm>
          <a:prstGeom prst="rect">
            <a:avLst/>
          </a:prstGeom>
          <a:solidFill>
            <a:srgbClr val="FF00FF"/>
          </a:solidFill>
        </p:spPr>
      </p:pic>
      <p:sp>
        <p:nvSpPr>
          <p:cNvPr id="3" name="하트 2"/>
          <p:cNvSpPr/>
          <p:nvPr/>
        </p:nvSpPr>
        <p:spPr>
          <a:xfrm>
            <a:off x="3437384" y="283009"/>
            <a:ext cx="2574776" cy="1656184"/>
          </a:xfrm>
          <a:prstGeom prst="hear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こころ</a:t>
            </a:r>
            <a:endParaRPr lang="ko-K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6" name="구름 모양 설명선 5"/>
          <p:cNvSpPr/>
          <p:nvPr/>
        </p:nvSpPr>
        <p:spPr>
          <a:xfrm>
            <a:off x="6732240" y="1307790"/>
            <a:ext cx="2521496" cy="1755109"/>
          </a:xfrm>
          <a:prstGeom prst="cloudCallout">
            <a:avLst>
              <a:gd name="adj1" fmla="val -42328"/>
              <a:gd name="adj2" fmla="val 3714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たましい</a:t>
            </a:r>
            <a:endParaRPr lang="ko-KR" altLang="en-US" sz="3200" dirty="0">
              <a:solidFill>
                <a:srgbClr val="00B050"/>
              </a:solidFill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457200" y="3101937"/>
            <a:ext cx="2530624" cy="10816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</a:t>
            </a:r>
            <a:r>
              <a:rPr lang="ja-JP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</a:t>
            </a:r>
            <a:endParaRPr lang="ko-KR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1" name="순서도: 천공 테이프 10"/>
          <p:cNvSpPr/>
          <p:nvPr/>
        </p:nvSpPr>
        <p:spPr>
          <a:xfrm>
            <a:off x="3851920" y="3062900"/>
            <a:ext cx="1763826" cy="137303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からだ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8" name="폭발 2 7"/>
          <p:cNvSpPr/>
          <p:nvPr/>
        </p:nvSpPr>
        <p:spPr>
          <a:xfrm>
            <a:off x="-126268" y="-119969"/>
            <a:ext cx="9396536" cy="5743947"/>
          </a:xfrm>
          <a:prstGeom prst="irregularSeal2">
            <a:avLst/>
          </a:prstGeom>
          <a:solidFill>
            <a:schemeClr val="accent3">
              <a:lumMod val="50000"/>
            </a:schemeClr>
          </a:solidFill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itchFamily="18" charset="-127"/>
                <a:ea typeface="HY동녘B" pitchFamily="18" charset="-127"/>
              </a:rPr>
              <a:t>Oneness</a:t>
            </a:r>
            <a:endParaRPr lang="ko-KR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12" name="폭발 2 11"/>
          <p:cNvSpPr/>
          <p:nvPr/>
        </p:nvSpPr>
        <p:spPr>
          <a:xfrm>
            <a:off x="-1692696" y="-184617"/>
            <a:ext cx="12025336" cy="6495031"/>
          </a:xfrm>
          <a:prstGeom prst="irregularSeal2">
            <a:avLst/>
          </a:prstGeom>
          <a:solidFill>
            <a:srgbClr val="00CC00"/>
          </a:solidFill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동녘B" pitchFamily="18" charset="-127"/>
                <a:ea typeface="HY동녘B" pitchFamily="18" charset="-127"/>
              </a:rPr>
              <a:t>せかい</a:t>
            </a:r>
            <a:endParaRPr lang="en-US" altLang="ja-JP" sz="7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동녘B" pitchFamily="18" charset="-127"/>
              <a:ea typeface="HY동녘B" pitchFamily="18" charset="-127"/>
            </a:endParaRPr>
          </a:p>
          <a:p>
            <a:pPr algn="ctr"/>
            <a:r>
              <a:rPr lang="ja-JP" alt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동녘B" pitchFamily="18" charset="-127"/>
                <a:ea typeface="HY동녘B" pitchFamily="18" charset="-127"/>
              </a:rPr>
              <a:t>ふくいんか</a:t>
            </a:r>
            <a:endParaRPr lang="ko-KR" altLang="en-US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동녘B" pitchFamily="18" charset="-127"/>
              <a:ea typeface="HY동녘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2455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186375" y="260648"/>
            <a:ext cx="9348007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AutoNum type="arabicPeriod"/>
            </a:pPr>
            <a:r>
              <a:rPr lang="ja-JP" altLang="en-US" sz="6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かこ</a:t>
            </a:r>
            <a:r>
              <a:rPr lang="ko-KR" alt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とうぜん</a:t>
            </a:r>
            <a:r>
              <a:rPr lang="ja-JP" altLang="en-US" sz="6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</a:t>
            </a:r>
            <a:r>
              <a:rPr lang="ko-KR" alt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endParaRPr lang="ko-KR" alt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1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75380"/>
            <a:ext cx="4937902" cy="538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My Pictures\1복음그림\바벨론 포로 이스라엘 노예 멸망 불신앙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550" y="2708920"/>
            <a:ext cx="5203926" cy="41577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566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179512" y="332656"/>
            <a:ext cx="7770001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800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かみさまを　はなれた　</a:t>
            </a:r>
            <a:endParaRPr lang="en-US" altLang="ja-JP" sz="4800" dirty="0" smtClean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せいこう</a:t>
            </a:r>
            <a:r>
              <a:rPr lang="ja-JP" altLang="en-US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lang="ko-KR" altLang="en-US" sz="4800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4800" dirty="0" smtClean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せいこうでは　ありません</a:t>
            </a:r>
            <a:r>
              <a:rPr lang="ko-KR" altLang="en-US" sz="5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endParaRPr lang="ko-KR" altLang="en-US" sz="5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12" name="Picture 1" descr="지식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1916832"/>
            <a:ext cx="3382549" cy="5165676"/>
          </a:xfrm>
          <a:prstGeom prst="rect">
            <a:avLst/>
          </a:prstGeom>
          <a:noFill/>
          <a:ln>
            <a:noFill/>
          </a:ln>
          <a:effectLst>
            <a:outerShdw blurRad="50800" dist="96235" dir="18571887" algn="ctr" rotWithShape="0">
              <a:srgbClr val="000000">
                <a:alpha val="6902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5" name="Picture 1" descr="돈 물질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582" y="2234263"/>
            <a:ext cx="3888432" cy="4654686"/>
          </a:xfrm>
          <a:prstGeom prst="rect">
            <a:avLst/>
          </a:prstGeom>
          <a:noFill/>
          <a:ln>
            <a:noFill/>
          </a:ln>
          <a:effectLst>
            <a:outerShdw blurRad="50800" dist="96235" dir="18571887" algn="ctr" rotWithShape="0">
              <a:srgbClr val="000000">
                <a:alpha val="6902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46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Administrator\Desktop\3월학원복음화\9과 절대성\3월학원복음화9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1551" y1="42145" x2="2970" y2="60677"/>
                        <a14:foregroundMark x1="91419" y1="44026" x2="98218" y2="54092"/>
                        <a14:foregroundMark x1="94389" y1="67545" x2="91749" y2="83067"/>
                        <a14:foregroundMark x1="90759" y1="81185" x2="88449" y2="94826"/>
                        <a14:foregroundMark x1="94257" y1="81844" x2="77096" y2="92944"/>
                        <a14:foregroundMark x1="96238" y1="83255" x2="87987" y2="96896"/>
                        <a14:foregroundMark x1="78218" y1="92192" x2="65017" y2="94356"/>
                        <a14:foregroundMark x1="87987" y1="94826" x2="74587" y2="95014"/>
                        <a14:foregroundMark x1="9901" y1="82596" x2="9571" y2="90122"/>
                        <a14:foregroundMark x1="22112" y1="88711" x2="20462" y2="93603"/>
                        <a14:foregroundMark x1="31221" y1="90781" x2="31023" y2="94544"/>
                        <a14:foregroundMark x1="42112" y1="92192" x2="42244" y2="95014"/>
                        <a14:foregroundMark x1="51023" y1="90122" x2="49835" y2="96425"/>
                        <a14:foregroundMark x1="52145" y1="11759" x2="52145" y2="6115"/>
                        <a14:foregroundMark x1="61254" y1="11759" x2="62574" y2="7808"/>
                        <a14:foregroundMark x1="67195" y1="13170" x2="70495" y2="7996"/>
                        <a14:foregroundMark x1="76898" y1="16275" x2="80528" y2="12230"/>
                        <a14:foregroundMark x1="83498" y1="20978" x2="88647" y2="18627"/>
                        <a14:foregroundMark x1="87657" y1="28034" x2="92079" y2="27563"/>
                        <a14:foregroundMark x1="90759" y1="35748" x2="94587" y2="36030"/>
                        <a14:foregroundMark x1="92277" y1="43086" x2="94917" y2="43274"/>
                        <a14:foregroundMark x1="91089" y1="33396" x2="93597" y2="32926"/>
                        <a14:foregroundMark x1="89307" y1="24929" x2="90957" y2="23330"/>
                        <a14:foregroundMark x1="74917" y1="13452" x2="75578" y2="9219"/>
                        <a14:foregroundMark x1="43102" y1="12041" x2="42442" y2="7338"/>
                        <a14:foregroundMark x1="27921" y1="13641" x2="27261" y2="8937"/>
                        <a14:foregroundMark x1="36502" y1="11571" x2="35644" y2="7338"/>
                        <a14:foregroundMark x1="20264" y1="18344" x2="20264" y2="12700"/>
                        <a14:foregroundMark x1="15644" y1="22860" x2="13333" y2="20226"/>
                        <a14:foregroundMark x1="82706" y1="18627" x2="84818" y2="14864"/>
                        <a14:foregroundMark x1="81518" y1="16275" x2="82838" y2="12230"/>
                        <a14:foregroundMark x1="93267" y1="45908" x2="96898" y2="44026"/>
                        <a14:foregroundMark x1="93729" y1="40734" x2="96700" y2="39040"/>
                        <a14:foregroundMark x1="91419" y1="30856" x2="94059" y2="29915"/>
                        <a14:foregroundMark x1="56436" y1="10818" x2="57624" y2="5456"/>
                        <a14:foregroundMark x1="47195" y1="8278" x2="46733" y2="4233"/>
                        <a14:foregroundMark x1="64224" y1="11289" x2="67987" y2="7996"/>
                        <a14:foregroundMark x1="63894" y1="8278" x2="64686" y2="4986"/>
                        <a14:foregroundMark x1="72145" y1="10160" x2="72937" y2="6397"/>
                        <a14:foregroundMark x1="11353" y1="29915" x2="9043" y2="24929"/>
                        <a14:foregroundMark x1="7261" y1="75541" x2="3432" y2="77422"/>
                        <a14:foregroundMark x1="5743" y1="66604" x2="2970" y2="67545"/>
                        <a14:foregroundMark x1="6073" y1="71496" x2="3960" y2="71778"/>
                        <a14:foregroundMark x1="6733" y1="49671" x2="4620" y2="48448"/>
                        <a14:foregroundMark x1="8581" y1="36500" x2="6931" y2="33678"/>
                        <a14:foregroundMark x1="93399" y1="37159" x2="95380" y2="34619"/>
                        <a14:foregroundMark x1="8581" y1="29445" x2="6733" y2="26623"/>
                        <a14:foregroundMark x1="16964" y1="19567" x2="16634" y2="14864"/>
                        <a14:foregroundMark x1="23630" y1="12512" x2="23300" y2="9407"/>
                        <a14:foregroundMark x1="33201" y1="11571" x2="34521" y2="6397"/>
                        <a14:foregroundMark x1="39802" y1="7338" x2="40462" y2="5174"/>
                        <a14:foregroundMark x1="40924" y1="94073" x2="40132" y2="96237"/>
                        <a14:foregroundMark x1="36964" y1="93133" x2="35842" y2="95484"/>
                        <a14:foregroundMark x1="58746" y1="92944" x2="58944" y2="96237"/>
                        <a14:foregroundMark x1="65215" y1="92944" x2="66535" y2="95484"/>
                        <a14:foregroundMark x1="70627" y1="94073" x2="70957" y2="96237"/>
                        <a14:foregroundMark x1="45545" y1="92474" x2="45875" y2="96237"/>
                        <a14:foregroundMark x1="54983" y1="91533" x2="54323" y2="95484"/>
                        <a14:foregroundMark x1="62046" y1="93885" x2="61386" y2="97178"/>
                        <a14:foregroundMark x1="66997" y1="92474" x2="68845" y2="95955"/>
                        <a14:foregroundMark x1="58416" y1="92192" x2="58284" y2="95014"/>
                        <a14:foregroundMark x1="52475" y1="93133" x2="52343" y2="95767"/>
                        <a14:foregroundMark x1="56634" y1="92004" x2="56304" y2="96896"/>
                        <a14:foregroundMark x1="38614" y1="90781" x2="37954" y2="94073"/>
                        <a14:foregroundMark x1="39802" y1="93133" x2="38614" y2="96896"/>
                        <a14:foregroundMark x1="33663" y1="90593" x2="33201" y2="95955"/>
                        <a14:foregroundMark x1="6403" y1="44685" x2="3432" y2="43556"/>
                        <a14:foregroundMark x1="17492" y1="16275" x2="14851" y2="13452"/>
                        <a14:foregroundMark x1="20924" y1="13170" x2="19472" y2="9878"/>
                        <a14:foregroundMark x1="29901" y1="9690" x2="27723" y2="6115"/>
                        <a14:foregroundMark x1="15644" y1="90122" x2="14323" y2="95296"/>
                        <a14:foregroundMark x1="19802" y1="90781" x2="18812" y2="93603"/>
                        <a14:foregroundMark x1="26271" y1="92192" x2="24950" y2="96707"/>
                        <a14:foregroundMark x1="28383" y1="93603" x2="28053" y2="95767"/>
                        <a14:foregroundMark x1="18614" y1="91063" x2="17624" y2="96237"/>
                        <a14:foregroundMark x1="31683" y1="91251" x2="31683" y2="91251"/>
                        <a14:foregroundMark x1="7393" y1="39793" x2="3630" y2="36030"/>
                        <a14:foregroundMark x1="11551" y1="22389" x2="9373" y2="17686"/>
                        <a14:foregroundMark x1="87789" y1="18815" x2="88449" y2="15052"/>
                        <a14:foregroundMark x1="78548" y1="12700" x2="81386" y2="9219"/>
                        <a14:foregroundMark x1="89439" y1="24459" x2="93927" y2="22107"/>
                        <a14:foregroundMark x1="14983" y1="15052" x2="13663" y2="12512"/>
                        <a14:foregroundMark x1="7723" y1="83725" x2="9703" y2="85607"/>
                        <a14:foregroundMark x1="14323" y1="90593" x2="11683" y2="93133"/>
                        <a14:foregroundMark x1="93399" y1="72907" x2="96238" y2="72907"/>
                        <a14:foregroundMark x1="93267" y1="33678" x2="95248" y2="32267"/>
                        <a14:foregroundMark x1="92409" y1="28975" x2="94257" y2="27281"/>
                        <a14:foregroundMark x1="93399" y1="38570" x2="95380" y2="37159"/>
                        <a14:foregroundMark x1="76106" y1="11101" x2="76106" y2="7338"/>
                        <a14:foregroundMark x1="18614" y1="13923" x2="16502" y2="10630"/>
                        <a14:foregroundMark x1="95908" y1="63970" x2="97030" y2="65663"/>
                        <a14:backgroundMark x1="77228" y1="98589" x2="82838" y2="98589"/>
                        <a14:backgroundMark x1="87459" y1="97178" x2="89637" y2="95767"/>
                        <a14:backgroundMark x1="98020" y1="80245" x2="93729" y2="92662"/>
                        <a14:backgroundMark x1="95710" y1="77611" x2="94719" y2="86548"/>
                        <a14:backgroundMark x1="95710" y1="83537" x2="93399" y2="89370"/>
                        <a14:backgroundMark x1="87789" y1="95484" x2="91617" y2="93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216" y="3010333"/>
            <a:ext cx="5770166" cy="404843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제목 1"/>
          <p:cNvSpPr txBox="1">
            <a:spLocks/>
          </p:cNvSpPr>
          <p:nvPr/>
        </p:nvSpPr>
        <p:spPr>
          <a:xfrm>
            <a:off x="186375" y="260648"/>
            <a:ext cx="9348007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</a:t>
            </a:r>
            <a:r>
              <a:rPr lang="ko-KR" alt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6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ひつぜんせい</a:t>
            </a:r>
            <a:r>
              <a:rPr lang="ko-KR" alt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endParaRPr lang="ko-KR" alt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2" name="오른쪽 화살표 1"/>
          <p:cNvSpPr/>
          <p:nvPr/>
        </p:nvSpPr>
        <p:spPr>
          <a:xfrm>
            <a:off x="186374" y="1248222"/>
            <a:ext cx="8850121" cy="244827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「あなた</a:t>
            </a:r>
            <a:r>
              <a:rPr lang="ja-JP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うまれ　</a:t>
            </a:r>
            <a:r>
              <a:rPr lang="ja-JP" altLang="en-US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</a:t>
            </a:r>
            <a:r>
              <a:rPr lang="ja-JP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きょう、</a:t>
            </a:r>
          </a:p>
          <a:p>
            <a:r>
              <a:rPr lang="ja-JP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あなた</a:t>
            </a:r>
            <a:r>
              <a:rPr lang="ja-JP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ちちの　いえを　</a:t>
            </a:r>
            <a:r>
              <a:rPr lang="ja-JP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でて」</a:t>
            </a:r>
            <a:endParaRPr lang="ko-KR" alt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강B" pitchFamily="18" charset="-127"/>
            </a:endParaRPr>
          </a:p>
        </p:txBody>
      </p:sp>
      <p:sp>
        <p:nvSpPr>
          <p:cNvPr id="13" name="오른쪽 화살표 12"/>
          <p:cNvSpPr/>
          <p:nvPr/>
        </p:nvSpPr>
        <p:spPr>
          <a:xfrm>
            <a:off x="191732" y="2708920"/>
            <a:ext cx="8952267" cy="2325632"/>
          </a:xfrm>
          <a:prstGeom prst="rightArrow">
            <a:avLst/>
          </a:prstGeom>
          <a:solidFill>
            <a:srgbClr val="CC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</a:t>
            </a:r>
            <a:r>
              <a:rPr lang="ja-JP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わたしが　しめす　ちへ　</a:t>
            </a:r>
            <a:r>
              <a:rPr lang="ja-JP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いきなさい</a:t>
            </a:r>
            <a:r>
              <a:rPr lang="ja-JP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」</a:t>
            </a:r>
            <a:endParaRPr lang="ko-KR" alt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024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2778</TotalTime>
  <Words>92</Words>
  <Application>Microsoft Office PowerPoint</Application>
  <PresentationFormat>画面に合わせる (4:3)</PresentationFormat>
  <Paragraphs>60</Paragraphs>
  <Slides>13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25" baseType="lpstr">
      <vt:lpstr>(3) 양평군체 B</vt:lpstr>
      <vt:lpstr>HY견고딕</vt:lpstr>
      <vt:lpstr>HY헤드라인M</vt:lpstr>
      <vt:lpstr>HY강B</vt:lpstr>
      <vt:lpstr>HY동녘B</vt:lpstr>
      <vt:lpstr>HY산B</vt:lpstr>
      <vt:lpstr>KT&amp;G 상상제목 B</vt:lpstr>
      <vt:lpstr>KT&amp;G 상상제목OTF B</vt:lpstr>
      <vt:lpstr>맑은 고딕</vt:lpstr>
      <vt:lpstr>ＭＳ Ｐゴシック</vt:lpstr>
      <vt:lpstr>Arial</vt:lpstr>
      <vt:lpstr>Office 테마</vt:lpstr>
      <vt:lpstr>9か  ぜったいせい</vt:lpstr>
      <vt:lpstr>PowerPoint プレゼンテーション</vt:lpstr>
      <vt:lpstr>PowerPoint プレゼンテーション</vt:lpstr>
      <vt:lpstr>PowerPoint プレゼンテーション</vt:lpstr>
      <vt:lpstr>あさと　よるに　ひとりで 　いのり</vt:lpstr>
      <vt:lpstr>영성 훈련 – 참된 성공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6과 사명</dc:title>
  <dc:creator>Registered User</dc:creator>
  <cp:lastModifiedBy>佐々木智香子</cp:lastModifiedBy>
  <cp:revision>112</cp:revision>
  <dcterms:created xsi:type="dcterms:W3CDTF">2019-01-31T16:50:58Z</dcterms:created>
  <dcterms:modified xsi:type="dcterms:W3CDTF">2019-03-02T03:41:52Z</dcterms:modified>
</cp:coreProperties>
</file>