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6"/>
  </p:notesMasterIdLst>
  <p:sldIdLst>
    <p:sldId id="256" r:id="rId2"/>
    <p:sldId id="313" r:id="rId3"/>
    <p:sldId id="314" r:id="rId4"/>
    <p:sldId id="315" r:id="rId5"/>
    <p:sldId id="282" r:id="rId6"/>
    <p:sldId id="308" r:id="rId7"/>
    <p:sldId id="311" r:id="rId8"/>
    <p:sldId id="312" r:id="rId9"/>
    <p:sldId id="299" r:id="rId10"/>
    <p:sldId id="301" r:id="rId11"/>
    <p:sldId id="288" r:id="rId12"/>
    <p:sldId id="306" r:id="rId13"/>
    <p:sldId id="307" r:id="rId14"/>
    <p:sldId id="316" r:id="rId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FF"/>
    <a:srgbClr val="FF00FF"/>
    <a:srgbClr val="CC00CC"/>
    <a:srgbClr val="FF6699"/>
    <a:srgbClr val="CCFF33"/>
    <a:srgbClr val="006600"/>
    <a:srgbClr val="FF6600"/>
    <a:srgbClr val="FF33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26" autoAdjust="0"/>
    <p:restoredTop sz="99460" autoAdjust="0"/>
  </p:normalViewPr>
  <p:slideViewPr>
    <p:cSldViewPr>
      <p:cViewPr varScale="1">
        <p:scale>
          <a:sx n="108" d="100"/>
          <a:sy n="108" d="100"/>
        </p:scale>
        <p:origin x="70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3BE21-62B1-4F29-8AB8-275E572B00C6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B780C-8EF4-4F8D-A942-CDE7BCA0051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6235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B780C-8EF4-4F8D-A942-CDE7BCA00512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7953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9939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ko-KR" altLang="ko-KR" smtClean="0">
                <a:ea typeface="굴림" pitchFamily="50" charset="-127"/>
              </a:rPr>
              <a:t>3. </a:t>
            </a:r>
            <a:r>
              <a:rPr lang="ko-KR" smtClean="0">
                <a:ea typeface="굴림" pitchFamily="50" charset="-127"/>
              </a:rPr>
              <a:t>누려야 할 것이 있어요</a:t>
            </a:r>
            <a:r>
              <a:rPr lang="ko-KR" altLang="ko-KR" smtClean="0">
                <a:ea typeface="굴림" pitchFamily="50" charset="-127"/>
              </a:rPr>
              <a:t>. </a:t>
            </a:r>
          </a:p>
          <a:p>
            <a:pPr eaLnBrk="1"/>
            <a:r>
              <a:rPr lang="ko-KR" altLang="ko-KR" smtClean="0">
                <a:ea typeface="굴림" pitchFamily="50" charset="-127"/>
              </a:rPr>
              <a:t>(1) </a:t>
            </a:r>
            <a:r>
              <a:rPr lang="ko-KR" smtClean="0">
                <a:ea typeface="굴림" pitchFamily="50" charset="-127"/>
              </a:rPr>
              <a:t>성막과 등불을 준비해요</a:t>
            </a:r>
            <a:r>
              <a:rPr lang="ko-KR" altLang="ko-KR" smtClean="0">
                <a:ea typeface="굴림" pitchFamily="50" charset="-127"/>
              </a:rPr>
              <a:t>. </a:t>
            </a:r>
            <a:r>
              <a:rPr lang="ko-KR" smtClean="0">
                <a:ea typeface="굴림" pitchFamily="50" charset="-127"/>
              </a:rPr>
              <a:t>출애굽기 </a:t>
            </a:r>
            <a:r>
              <a:rPr lang="ko-KR" altLang="ko-KR" smtClean="0">
                <a:ea typeface="굴림" pitchFamily="50" charset="-127"/>
              </a:rPr>
              <a:t>25:31</a:t>
            </a:r>
          </a:p>
          <a:p>
            <a:pPr eaLnBrk="1"/>
            <a:r>
              <a:rPr lang="ko-KR" altLang="ko-KR" smtClean="0">
                <a:ea typeface="굴림" pitchFamily="50" charset="-127"/>
              </a:rPr>
              <a:t>(2) </a:t>
            </a:r>
            <a:r>
              <a:rPr lang="ko-KR" smtClean="0">
                <a:ea typeface="굴림" pitchFamily="50" charset="-127"/>
              </a:rPr>
              <a:t>성막중심의 처소를 준비해요</a:t>
            </a:r>
            <a:r>
              <a:rPr lang="ko-KR" altLang="ko-KR" smtClean="0">
                <a:ea typeface="굴림" pitchFamily="50" charset="-127"/>
              </a:rPr>
              <a:t>.</a:t>
            </a:r>
          </a:p>
          <a:p>
            <a:pPr eaLnBrk="1"/>
            <a:r>
              <a:rPr lang="ko-KR" altLang="ko-KR" smtClean="0">
                <a:ea typeface="굴림" pitchFamily="50" charset="-127"/>
              </a:rPr>
              <a:t>(3) </a:t>
            </a:r>
            <a:r>
              <a:rPr lang="ko-KR" smtClean="0">
                <a:ea typeface="굴림" pitchFamily="50" charset="-127"/>
              </a:rPr>
              <a:t>제사장과 그 축복을 준비해요</a:t>
            </a:r>
            <a:r>
              <a:rPr lang="ko-KR" altLang="ko-KR" smtClean="0">
                <a:ea typeface="굴림" pitchFamily="50" charset="-127"/>
              </a:rPr>
              <a:t>. </a:t>
            </a:r>
            <a:r>
              <a:rPr lang="ko-KR" smtClean="0">
                <a:ea typeface="굴림" pitchFamily="50" charset="-127"/>
              </a:rPr>
              <a:t>출애굽기 </a:t>
            </a:r>
            <a:r>
              <a:rPr lang="ko-KR" altLang="ko-KR" smtClean="0">
                <a:ea typeface="굴림" pitchFamily="50" charset="-127"/>
              </a:rPr>
              <a:t>19:22</a:t>
            </a:r>
            <a:endParaRPr lang="ko-KR" altLang="ko-KR" sz="1800" smtClean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0483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4819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ko-KR" altLang="ko-KR" smtClean="0">
                <a:ea typeface="굴림" pitchFamily="50" charset="-127"/>
              </a:rPr>
              <a:t>1) </a:t>
            </a:r>
            <a:r>
              <a:rPr lang="ko-KR" smtClean="0">
                <a:ea typeface="굴림" pitchFamily="50" charset="-127"/>
              </a:rPr>
              <a:t>최고의 목동이 되었어요</a:t>
            </a:r>
          </a:p>
          <a:p>
            <a:pPr eaLnBrk="1"/>
            <a:r>
              <a:rPr lang="ko-KR" altLang="ko-KR" smtClean="0">
                <a:ea typeface="굴림" pitchFamily="50" charset="-127"/>
              </a:rPr>
              <a:t>2) </a:t>
            </a:r>
            <a:r>
              <a:rPr lang="ko-KR" smtClean="0">
                <a:ea typeface="굴림" pitchFamily="50" charset="-127"/>
              </a:rPr>
              <a:t>최고의 기도 규모를 갖추게 되었어요</a:t>
            </a:r>
          </a:p>
          <a:p>
            <a:pPr eaLnBrk="1"/>
            <a:r>
              <a:rPr lang="ko-KR" altLang="ko-KR" smtClean="0">
                <a:ea typeface="굴림" pitchFamily="50" charset="-127"/>
              </a:rPr>
              <a:t>3) </a:t>
            </a:r>
            <a:r>
              <a:rPr lang="ko-KR" smtClean="0">
                <a:ea typeface="굴림" pitchFamily="50" charset="-127"/>
              </a:rPr>
              <a:t>최고의 찬양을 지어 불렀어요</a:t>
            </a:r>
            <a:r>
              <a:rPr lang="ko-KR" altLang="ko-KR" smtClean="0">
                <a:ea typeface="굴림" pitchFamily="50" charset="-127"/>
              </a:rPr>
              <a:t>.</a:t>
            </a:r>
            <a:endParaRPr lang="ko-KR" altLang="ko-KR" sz="1800" smtClean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590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966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381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0165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7312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593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9676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08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625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041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7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453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594F2-103F-4634-B861-209D04709CFF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793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png"/><Relationship Id="rId1" Type="http://schemas.openxmlformats.org/officeDocument/2006/relationships/video" Target="SHEEP.mp3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microsoft.com/office/2007/relationships/hdphoto" Target="../media/hdphoto4.wdp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ko-KR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</a:t>
            </a:r>
            <a:r>
              <a:rPr lang="ja-JP" alt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lang="ko-KR" altLang="en-US" sz="7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(3) 양평군체 B" pitchFamily="18" charset="-127"/>
              </a:rPr>
              <a:t>  </a:t>
            </a:r>
            <a:r>
              <a:rPr lang="ja-JP" altLang="en-US" sz="8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じぞく</a:t>
            </a:r>
            <a:endParaRPr lang="ko-KR" altLang="en-US" sz="8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03648" y="2132856"/>
            <a:ext cx="6400800" cy="1752600"/>
          </a:xfrm>
        </p:spPr>
        <p:txBody>
          <a:bodyPr>
            <a:normAutofit/>
          </a:bodyPr>
          <a:lstStyle/>
          <a:p>
            <a:r>
              <a:rPr lang="ja-JP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ダニエル</a:t>
            </a:r>
            <a:r>
              <a:rPr lang="ko-KR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</a:t>
            </a:r>
            <a:r>
              <a:rPr lang="ko-KR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r>
              <a:rPr lang="ja-JP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せつ</a:t>
            </a:r>
            <a:endParaRPr lang="en-US" altLang="ko-KR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2" descr="C:\Users\Administrator\Desktop\학원복음화\2019\3월학원복음화\12과 지속\3월학원복음화12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8914" y1="58067" x2="42049" y2="96805"/>
                        <a14:foregroundMark x1="35834" y1="81789" x2="36786" y2="86901"/>
                        <a14:foregroundMark x1="81747" y1="59665" x2="77268" y2="89537"/>
                        <a14:foregroundMark x1="94233" y1="31310" x2="90202" y2="39457"/>
                        <a14:foregroundMark x1="37122" y1="70208" x2="30739" y2="81470"/>
                        <a14:foregroundMark x1="43393" y1="70527" x2="44289" y2="70208"/>
                        <a14:foregroundMark x1="56159" y1="74201" x2="56439" y2="75799"/>
                        <a14:foregroundMark x1="52464" y1="90895" x2="53080" y2="87859"/>
                        <a14:foregroundMark x1="44569" y1="89297" x2="46081" y2="88898"/>
                        <a14:foregroundMark x1="48264" y1="52556" x2="50784" y2="51997"/>
                        <a14:foregroundMark x1="83539" y1="89457" x2="84267" y2="89137"/>
                        <a14:foregroundMark x1="86618" y1="82348" x2="87290" y2="82348"/>
                        <a14:foregroundMark x1="94233" y1="82588" x2="95521" y2="81789"/>
                        <a14:foregroundMark x1="94737" y1="40815" x2="96305" y2="42812"/>
                        <a14:foregroundMark x1="33931" y1="86661" x2="34546" y2="86821"/>
                        <a14:foregroundMark x1="40985" y1="98802" x2="41993" y2="98403"/>
                        <a14:foregroundMark x1="74748" y1="62061" x2="76148" y2="62061"/>
                        <a14:foregroundMark x1="71892" y1="66294" x2="75812" y2="67652"/>
                        <a14:backgroundMark x1="72396" y1="63738" x2="73460" y2="63738"/>
                        <a14:backgroundMark x1="76148" y1="60783" x2="76988" y2="60224"/>
                        <a14:backgroundMark x1="74020" y1="64617" x2="75476" y2="65335"/>
                        <a14:backgroundMark x1="75252" y1="60463" x2="75644" y2="60383"/>
                        <a14:backgroundMark x1="54591" y1="69010" x2="54871" y2="69329"/>
                        <a14:backgroundMark x1="784" y1="10304" x2="1400" y2="12220"/>
                        <a14:backgroundMark x1="1680" y1="2316" x2="3359" y2="879"/>
                        <a14:backgroundMark x1="97536" y1="3674" x2="94121" y2="3435"/>
                        <a14:backgroundMark x1="36898" y1="2157" x2="51176" y2="2157"/>
                        <a14:backgroundMark x1="57951" y1="3195" x2="76652" y2="1518"/>
                        <a14:backgroundMark x1="11310" y1="5351" x2="24412" y2="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70880"/>
            <a:ext cx="5363243" cy="376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66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0" y="286944"/>
            <a:ext cx="9348007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ja-JP" altLang="en-US" sz="57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すくわれた　かみのこどもが</a:t>
            </a:r>
            <a:endParaRPr lang="en-US" altLang="ja-JP" sz="57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57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あじわう　ていこくいのり</a:t>
            </a:r>
            <a:endParaRPr lang="en-US" altLang="ko-KR" sz="57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Picture 2" descr="C:\Users\Administrator\Desktop\학원복음화\2019\3월학원복음화\12과 지속\3월학원복음화12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2956493"/>
            <a:ext cx="4893292" cy="3430584"/>
          </a:xfrm>
          <a:prstGeom prst="rect">
            <a:avLst/>
          </a:prstGeom>
          <a:noFill/>
          <a:ln w="190500">
            <a:solidFill>
              <a:schemeClr val="accent2"/>
            </a:solidFill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3월학원복음화\10과 일심\3월학원복음화10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3138030" cy="2197538"/>
          </a:xfrm>
          <a:prstGeom prst="rect">
            <a:avLst/>
          </a:prstGeom>
          <a:noFill/>
          <a:ln w="127000">
            <a:solidFill>
              <a:srgbClr val="FF6699"/>
            </a:solidFill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64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-67044" y="-43048"/>
            <a:ext cx="9210161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ko-KR" altLang="en-US" sz="6000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bg2">
                  <a:lumMod val="1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4" name="구름 3"/>
          <p:cNvSpPr/>
          <p:nvPr/>
        </p:nvSpPr>
        <p:spPr>
          <a:xfrm>
            <a:off x="107504" y="116632"/>
            <a:ext cx="7632848" cy="468052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ちからが　ない</a:t>
            </a:r>
            <a:endParaRPr lang="en-US" altLang="ja-JP" sz="5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こと（むりょく）に</a:t>
            </a:r>
            <a:r>
              <a:rPr lang="ko-KR" altLang="en-US" sz="5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endParaRPr lang="en-US" altLang="ko-KR" sz="5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かつ　</a:t>
            </a:r>
            <a:r>
              <a:rPr lang="ja-JP" alt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ビジョン</a:t>
            </a:r>
            <a:r>
              <a:rPr lang="ja-JP" altLang="en-US" sz="5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ko-KR" altLang="en-US" sz="5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5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もとう</a:t>
            </a:r>
            <a:endParaRPr lang="en-US" altLang="ko-KR" sz="5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Picture 1" descr="기도응답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126" y="3084800"/>
            <a:ext cx="2644452" cy="342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46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-67044" y="-43048"/>
            <a:ext cx="9210161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ko-KR" altLang="en-US" sz="6000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bg2">
                  <a:lumMod val="1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4" name="구름 3"/>
          <p:cNvSpPr/>
          <p:nvPr/>
        </p:nvSpPr>
        <p:spPr>
          <a:xfrm>
            <a:off x="-180528" y="785044"/>
            <a:ext cx="10153127" cy="4392488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かならず　</a:t>
            </a:r>
            <a:endParaRPr lang="en-US" altLang="ja-JP" sz="6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じょうじゅする　</a:t>
            </a:r>
            <a:endParaRPr lang="en-US" altLang="ja-JP" sz="6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けいやくの　かくし</a:t>
            </a:r>
            <a:r>
              <a:rPr lang="ja-JP" altLang="en-US" sz="6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ん</a:t>
            </a:r>
            <a:r>
              <a:rPr lang="ja-JP" altLang="en-US" sz="60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もとう</a:t>
            </a:r>
            <a:endParaRPr lang="en-US" altLang="ko-KR" sz="6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Picture 1" descr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999" y="5212248"/>
            <a:ext cx="999170" cy="99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 descr="부록이미지-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60475"/>
            <a:ext cx="1557614" cy="173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 descr="부록이미지-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103926"/>
            <a:ext cx="1273890" cy="205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5" descr="부록이미지-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68" y="4169234"/>
            <a:ext cx="1470610" cy="268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" descr="부록이미지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27664"/>
            <a:ext cx="3050718" cy="21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-67044" y="-43048"/>
            <a:ext cx="9210161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ko-KR" altLang="en-US" sz="6000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bg2">
                  <a:lumMod val="1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4" name="구름 3"/>
          <p:cNvSpPr/>
          <p:nvPr/>
        </p:nvSpPr>
        <p:spPr>
          <a:xfrm>
            <a:off x="-481786" y="-43048"/>
            <a:ext cx="10039644" cy="4941168"/>
          </a:xfrm>
          <a:prstGeom prst="cloud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5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きぼう</a:t>
            </a:r>
            <a:r>
              <a:rPr lang="ja-JP" altLang="en-US" sz="65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ko-KR" altLang="en-US" sz="65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65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ある</a:t>
            </a:r>
            <a:r>
              <a:rPr lang="ko-KR" altLang="en-US" sz="65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endParaRPr lang="en-US" altLang="ko-KR" sz="65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65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レムナントは</a:t>
            </a:r>
            <a:r>
              <a:rPr lang="ko-KR" altLang="en-US" sz="65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endParaRPr lang="en-US" altLang="ko-KR" sz="65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65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ゆれません</a:t>
            </a:r>
            <a:endParaRPr lang="en-US" altLang="ko-KR" sz="65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Picture 1" descr="정시기도 렘넌트 남자 서밋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89040"/>
            <a:ext cx="3334992" cy="346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8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</a:t>
            </a:r>
            <a:endParaRPr lang="en-US" altLang="ja-JP" sz="28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のこった　ことを</a:t>
            </a:r>
            <a:r>
              <a:rPr lang="ko-KR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じぞく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について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ついて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532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구름 모양 설명선 5"/>
          <p:cNvSpPr/>
          <p:nvPr/>
        </p:nvSpPr>
        <p:spPr>
          <a:xfrm>
            <a:off x="3600400" y="160815"/>
            <a:ext cx="5543600" cy="1800200"/>
          </a:xfrm>
          <a:prstGeom prst="cloudCallout">
            <a:avLst>
              <a:gd name="adj1" fmla="val -65943"/>
              <a:gd name="adj2" fmla="val 45354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　</a:t>
            </a:r>
            <a:r>
              <a:rPr lang="ja-JP" altLang="en-US" sz="6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こくいん</a:t>
            </a:r>
            <a:endParaRPr lang="ko-KR" altLang="en-US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8176"/>
            <a:ext cx="7200800" cy="544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59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2421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ja-JP" altLang="en-US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あさと　よるに　ひとりで</a:t>
            </a:r>
            <a:r>
              <a:rPr lang="en-US" altLang="ja-JP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いのり</a:t>
            </a:r>
            <a:endParaRPr lang="ko-KR" altLang="en-US" sz="6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40" y="3123515"/>
            <a:ext cx="5372772" cy="398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350" y="1052736"/>
            <a:ext cx="3168352" cy="327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6567"/>
            <a:ext cx="2880320" cy="31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dministrator\Desktop\그림1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68" l="0" r="100000">
                        <a14:backgroundMark x1="94303" y1="34328" x2="93212" y2="38806"/>
                        <a14:backgroundMark x1="7879" y1="35489" x2="9939" y2="3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17576"/>
            <a:ext cx="3673906" cy="30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97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영성 훈련 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– 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참된 성공</a:t>
            </a:r>
            <a:endParaRPr lang="ko-KR" altLang="en-US" dirty="0">
              <a:solidFill>
                <a:schemeClr val="bg1"/>
              </a:solidFill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611560" y="1880827"/>
            <a:ext cx="2808312" cy="1944216"/>
          </a:xfrm>
          <a:prstGeom prst="wedgeRoundRectCallout">
            <a:avLst>
              <a:gd name="adj1" fmla="val 67712"/>
              <a:gd name="adj2" fmla="val 271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/>
              <a:t>돈이 최고야</a:t>
            </a:r>
            <a:r>
              <a:rPr lang="en-US" altLang="ko-KR" sz="2400" b="1" dirty="0" smtClean="0"/>
              <a:t>!!</a:t>
            </a:r>
            <a:endParaRPr lang="en-US" altLang="ko-KR" sz="24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52935"/>
            <a:ext cx="4823796" cy="3174021"/>
          </a:xfrm>
          <a:prstGeom prst="rect">
            <a:avLst/>
          </a:prstGeom>
        </p:spPr>
      </p:pic>
      <p:pic>
        <p:nvPicPr>
          <p:cNvPr id="5" name="Picture 2" descr="C:\Users\최태우\Desktop\야고보서\20130426112716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624" y="47294"/>
            <a:ext cx="9144000" cy="6858001"/>
          </a:xfrm>
          <a:prstGeom prst="rect">
            <a:avLst/>
          </a:prstGeom>
          <a:solidFill>
            <a:srgbClr val="FF00FF"/>
          </a:solidFill>
        </p:spPr>
      </p:pic>
      <p:sp>
        <p:nvSpPr>
          <p:cNvPr id="3" name="하트 2"/>
          <p:cNvSpPr/>
          <p:nvPr/>
        </p:nvSpPr>
        <p:spPr>
          <a:xfrm>
            <a:off x="3437384" y="283009"/>
            <a:ext cx="2574776" cy="1656184"/>
          </a:xfrm>
          <a:prstGeom prst="hear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6" name="구름 모양 설명선 5"/>
          <p:cNvSpPr/>
          <p:nvPr/>
        </p:nvSpPr>
        <p:spPr>
          <a:xfrm>
            <a:off x="6732240" y="1307790"/>
            <a:ext cx="2521496" cy="1755109"/>
          </a:xfrm>
          <a:prstGeom prst="cloudCallout">
            <a:avLst>
              <a:gd name="adj1" fmla="val -42328"/>
              <a:gd name="adj2" fmla="val 3714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たましい</a:t>
            </a:r>
            <a:endParaRPr lang="ko-KR" altLang="en-US" sz="3200" dirty="0">
              <a:solidFill>
                <a:srgbClr val="00B050"/>
              </a:solidFill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457200" y="3101937"/>
            <a:ext cx="2530624" cy="10816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</a:t>
            </a:r>
            <a:r>
              <a:rPr lang="ja-JP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</a:t>
            </a:r>
            <a:endParaRPr lang="ko-KR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1" name="순서도: 천공 테이프 10"/>
          <p:cNvSpPr/>
          <p:nvPr/>
        </p:nvSpPr>
        <p:spPr>
          <a:xfrm>
            <a:off x="3851920" y="3062900"/>
            <a:ext cx="1763826" cy="137303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からだ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8" name="폭발 2 7"/>
          <p:cNvSpPr/>
          <p:nvPr/>
        </p:nvSpPr>
        <p:spPr>
          <a:xfrm>
            <a:off x="-126268" y="-119969"/>
            <a:ext cx="9396536" cy="5743947"/>
          </a:xfrm>
          <a:prstGeom prst="irregularSeal2">
            <a:avLst/>
          </a:prstGeom>
          <a:solidFill>
            <a:schemeClr val="accent3">
              <a:lumMod val="50000"/>
            </a:schemeClr>
          </a:solidFill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Oneness</a:t>
            </a:r>
            <a:endParaRPr lang="ko-KR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12" name="폭발 2 11"/>
          <p:cNvSpPr/>
          <p:nvPr/>
        </p:nvSpPr>
        <p:spPr>
          <a:xfrm>
            <a:off x="-1692696" y="-184617"/>
            <a:ext cx="12025336" cy="6495031"/>
          </a:xfrm>
          <a:prstGeom prst="irregularSeal2">
            <a:avLst/>
          </a:prstGeom>
          <a:solidFill>
            <a:srgbClr val="00CC00"/>
          </a:solidFill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せかい</a:t>
            </a:r>
            <a:endParaRPr lang="en-US" altLang="ja-JP" sz="7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동녘B" pitchFamily="18" charset="-127"/>
              <a:ea typeface="HY동녘B" pitchFamily="18" charset="-127"/>
            </a:endParaRPr>
          </a:p>
          <a:p>
            <a:pPr algn="ctr"/>
            <a:r>
              <a:rPr lang="ja-JP" alt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ふくいんか</a:t>
            </a:r>
            <a:endParaRPr lang="ko-KR" altLang="en-US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동녘B" pitchFamily="18" charset="-127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751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학원복음화\2019\3월학원복음화\12과 지속\3월학원복음화12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8" y="2311489"/>
            <a:ext cx="6837115" cy="479335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제목 1"/>
          <p:cNvSpPr txBox="1">
            <a:spLocks/>
          </p:cNvSpPr>
          <p:nvPr/>
        </p:nvSpPr>
        <p:spPr>
          <a:xfrm>
            <a:off x="467543" y="476672"/>
            <a:ext cx="9348007" cy="1646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ja-JP" altLang="en-US" sz="60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じぞくの　こたえを　うけた</a:t>
            </a:r>
            <a:r>
              <a:rPr lang="ko-KR" altLang="en-US" sz="60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endParaRPr lang="en-US" altLang="ko-KR" sz="6000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6000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せいしょの</a:t>
            </a:r>
            <a:r>
              <a:rPr lang="ja-JP" altLang="en-US" sz="60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じんぶつ</a:t>
            </a:r>
            <a:endParaRPr lang="en-US" altLang="ko-KR" sz="6000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566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0" y="1052736"/>
            <a:ext cx="9348007" cy="3960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ko-K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100</a:t>
            </a:r>
            <a:r>
              <a:rPr lang="ja-JP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ばい</a:t>
            </a:r>
            <a:r>
              <a:rPr lang="ja-JP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、いずみの　こんげん、レホボテ</a:t>
            </a:r>
            <a:r>
              <a:rPr lang="en-US" altLang="ko-K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lang="en-US" altLang="ko-KR" sz="5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20000"/>
              </a:lnSpc>
            </a:pPr>
            <a:r>
              <a:rPr lang="ko-KR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ちちアブラハムから</a:t>
            </a:r>
            <a:r>
              <a:rPr lang="ko-KR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endParaRPr lang="en-US" altLang="ko-KR" sz="5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おしえられた　れいはいの　</a:t>
            </a:r>
            <a:endParaRPr lang="en-US" altLang="ja-JP" sz="5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こたえを　あじわった　</a:t>
            </a:r>
            <a:endParaRPr lang="en-US" altLang="ja-JP" sz="5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イサク</a:t>
            </a:r>
            <a:endParaRPr lang="en-US" altLang="ko-KR" sz="5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2" descr="C:\Users\Administrator\Desktop\학원복음화\2019\3월학원복음화\11과 전심\3월학원복음화11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869" b="100000" l="0" r="47939">
                        <a14:foregroundMark x1="29313" y1="63239" x2="29313" y2="63239"/>
                        <a14:foregroundMark x1="31221" y1="58425" x2="28702" y2="69912"/>
                        <a14:foregroundMark x1="26336" y1="57330" x2="31527" y2="58425"/>
                        <a14:foregroundMark x1="31527" y1="57549" x2="33053" y2="58206"/>
                        <a14:foregroundMark x1="18168" y1="55799" x2="15649" y2="77571"/>
                        <a14:foregroundMark x1="20992" y1="60941" x2="22672" y2="64333"/>
                        <a14:foregroundMark x1="21450" y1="64223" x2="26031" y2="73632"/>
                        <a14:foregroundMark x1="34198" y1="67615" x2="36565" y2="63457"/>
                        <a14:foregroundMark x1="36412" y1="63129" x2="38015" y2="61926"/>
                        <a14:foregroundMark x1="30229" y1="72867" x2="30458" y2="84902"/>
                        <a14:foregroundMark x1="24656" y1="76149" x2="26260" y2="89716"/>
                        <a14:foregroundMark x1="27099" y1="83370" x2="30687" y2="91028"/>
                        <a14:foregroundMark x1="32137" y1="85449" x2="33817" y2="83698"/>
                        <a14:foregroundMark x1="7405" y1="79759" x2="22672" y2="92779"/>
                        <a14:foregroundMark x1="22672" y1="79650" x2="22366" y2="91575"/>
                        <a14:foregroundMark x1="34427" y1="67615" x2="30687" y2="72210"/>
                        <a14:foregroundMark x1="10763" y1="78228" x2="18702" y2="78775"/>
                        <a14:foregroundMark x1="7405" y1="82495" x2="7023" y2="94201"/>
                        <a14:foregroundMark x1="10763" y1="87527" x2="15344" y2="94858"/>
                        <a14:foregroundMark x1="16412" y1="90591" x2="19313" y2="93982"/>
                        <a14:foregroundMark x1="18168" y1="66193" x2="17939" y2="69365"/>
                        <a14:foregroundMark x1="17481" y1="69365" x2="18321" y2="71554"/>
                        <a14:foregroundMark x1="16412" y1="64880" x2="15420" y2="68490"/>
                        <a14:foregroundMark x1="14809" y1="74617" x2="13740" y2="76477"/>
                        <a14:foregroundMark x1="17023" y1="74617" x2="19160" y2="77352"/>
                        <a14:foregroundMark x1="33435" y1="82385" x2="33053" y2="83917"/>
                        <a14:backgroundMark x1="35267" y1="28556" x2="11221" y2="43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319692"/>
            <a:ext cx="10242709" cy="717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25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땅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838" y="3558382"/>
            <a:ext cx="9591675" cy="332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2" descr="성도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690" y="2514600"/>
            <a:ext cx="2158603" cy="156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3" descr="도살대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534" y="3386932"/>
            <a:ext cx="1268016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4" descr="연기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6084" y="-899319"/>
            <a:ext cx="6879431" cy="623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2" name="Picture 5" descr="성막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9" y="3125788"/>
            <a:ext cx="4373166" cy="317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3" name="Picture 6" descr="번제단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781" y="4810919"/>
            <a:ext cx="1512689" cy="139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4" name="Picture 7" descr="불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990" y="4059238"/>
            <a:ext cx="1210271" cy="139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8" descr="성도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603" y="5644357"/>
            <a:ext cx="55245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6" name="Picture 9" descr="제사장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614" y="2419350"/>
            <a:ext cx="7715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7" name="Picture 10" descr="대제사장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4002882"/>
            <a:ext cx="8096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8" name="Picture 11" descr="물두멍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103" y="4582319"/>
            <a:ext cx="1362075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9" name="Picture 12" descr="제사장1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06" y="4253707"/>
            <a:ext cx="79057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제목 1"/>
          <p:cNvSpPr txBox="1">
            <a:spLocks/>
          </p:cNvSpPr>
          <p:nvPr/>
        </p:nvSpPr>
        <p:spPr>
          <a:xfrm>
            <a:off x="0" y="663860"/>
            <a:ext cx="9348007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こころを　つくし</a:t>
            </a:r>
            <a:r>
              <a:rPr lang="ko-KR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おもいを　つくし</a:t>
            </a:r>
            <a:r>
              <a:rPr lang="ko-KR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endParaRPr lang="en-US" altLang="ko-KR" sz="5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ちからを　つくして</a:t>
            </a:r>
            <a:r>
              <a:rPr lang="ko-KR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endParaRPr lang="en-US" altLang="ko-KR" sz="5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あなたの　かみ　</a:t>
            </a:r>
            <a:r>
              <a:rPr lang="ja-JP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しゅを　</a:t>
            </a:r>
            <a:endParaRPr lang="en-US" altLang="ja-JP" sz="5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</a:t>
            </a:r>
            <a:r>
              <a:rPr lang="ja-JP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いしなさい</a:t>
            </a:r>
            <a:endParaRPr lang="en-US" altLang="ko-KR" sz="5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40609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pasted-image.tif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" y="0"/>
            <a:ext cx="91410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8" name="Picture 2" descr="양1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33688" y="4445794"/>
            <a:ext cx="539353" cy="345281"/>
          </a:xfrm>
          <a:prstGeom prst="rect">
            <a:avLst/>
          </a:prstGeom>
          <a:noFill/>
          <a:ln>
            <a:noFill/>
          </a:ln>
          <a:effectLst>
            <a:outerShdw blurRad="101600" dist="76825" dir="172811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4579" name="Picture 3" descr="그루터기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54799" y="3803650"/>
            <a:ext cx="2905125" cy="3094832"/>
          </a:xfrm>
          <a:prstGeom prst="rect">
            <a:avLst/>
          </a:prstGeom>
          <a:noFill/>
          <a:ln>
            <a:noFill/>
          </a:ln>
          <a:effectLst>
            <a:outerShdw blurRad="101600" dist="76825" dir="172811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4580" name="Picture 4" descr="다윗 시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98865" y="1738313"/>
            <a:ext cx="1584126" cy="5150644"/>
          </a:xfrm>
          <a:prstGeom prst="rect">
            <a:avLst/>
          </a:prstGeom>
          <a:noFill/>
          <a:ln>
            <a:noFill/>
          </a:ln>
          <a:effectLst>
            <a:outerShdw blurRad="101600" dist="76825" dir="172811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4581" name="Picture 5" descr="양2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03859" y="4845844"/>
            <a:ext cx="850702" cy="720725"/>
          </a:xfrm>
          <a:prstGeom prst="rect">
            <a:avLst/>
          </a:prstGeom>
          <a:noFill/>
          <a:ln>
            <a:noFill/>
          </a:ln>
          <a:effectLst>
            <a:outerShdw blurRad="101600" dist="76825" dir="172811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4582" name="Picture 6" descr="양2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3628" y="5141119"/>
            <a:ext cx="1847850" cy="1566069"/>
          </a:xfrm>
          <a:prstGeom prst="rect">
            <a:avLst/>
          </a:prstGeom>
          <a:noFill/>
          <a:ln>
            <a:noFill/>
          </a:ln>
          <a:effectLst>
            <a:outerShdw blurRad="101600" dist="76825" dir="172811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4583" name="Picture 7" descr="양2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146257" y="5741988"/>
            <a:ext cx="948928" cy="804863"/>
          </a:xfrm>
          <a:prstGeom prst="rect">
            <a:avLst/>
          </a:prstGeom>
          <a:noFill/>
          <a:ln>
            <a:noFill/>
          </a:ln>
          <a:effectLst>
            <a:outerShdw blurRad="101600" dist="76825" dir="172811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4584" name="Picture 8" descr="양2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590" y="5090319"/>
            <a:ext cx="860226" cy="729456"/>
          </a:xfrm>
          <a:prstGeom prst="rect">
            <a:avLst/>
          </a:prstGeom>
          <a:noFill/>
          <a:ln>
            <a:noFill/>
          </a:ln>
          <a:effectLst>
            <a:outerShdw blurRad="101600" dist="76825" dir="172811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24585" name="Picture 9" descr="양1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810" y="5857875"/>
            <a:ext cx="1380530" cy="885032"/>
          </a:xfrm>
          <a:prstGeom prst="rect">
            <a:avLst/>
          </a:prstGeom>
          <a:noFill/>
          <a:ln>
            <a:noFill/>
          </a:ln>
          <a:effectLst>
            <a:outerShdw blurRad="101600" dist="76825" dir="172811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24586" name="Picture 10" descr="양1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894" y="4849019"/>
            <a:ext cx="653653" cy="419100"/>
          </a:xfrm>
          <a:prstGeom prst="rect">
            <a:avLst/>
          </a:prstGeom>
          <a:noFill/>
          <a:ln>
            <a:noFill/>
          </a:ln>
          <a:effectLst>
            <a:outerShdw blurRad="101600" dist="76825" dir="172811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24587" name="Picture 11" descr="양1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621338"/>
            <a:ext cx="1254919" cy="804069"/>
          </a:xfrm>
          <a:prstGeom prst="rect">
            <a:avLst/>
          </a:prstGeom>
          <a:noFill/>
          <a:ln>
            <a:noFill/>
          </a:ln>
          <a:effectLst>
            <a:outerShdw blurRad="101600" dist="76825" dir="172811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24588" name="Picture 12" descr="양2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686300" y="4420394"/>
            <a:ext cx="539353" cy="457200"/>
          </a:xfrm>
          <a:prstGeom prst="rect">
            <a:avLst/>
          </a:prstGeom>
          <a:noFill/>
          <a:ln>
            <a:noFill/>
          </a:ln>
          <a:effectLst>
            <a:outerShdw blurRad="101600" dist="76825" dir="172811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4589" name="SHEEP.mp3" descr="SHEEP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6" y="-747713"/>
            <a:ext cx="61912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제목 1"/>
          <p:cNvSpPr txBox="1">
            <a:spLocks/>
          </p:cNvSpPr>
          <p:nvPr/>
        </p:nvSpPr>
        <p:spPr>
          <a:xfrm>
            <a:off x="179512" y="645332"/>
            <a:ext cx="9348007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きょうだいこくと　たたかって　</a:t>
            </a:r>
            <a:r>
              <a:rPr lang="ja-JP" altLang="en-US" sz="56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5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うりした　</a:t>
            </a:r>
            <a:endParaRPr lang="en-US" altLang="ja-JP" sz="56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　ダビデ</a:t>
            </a:r>
            <a:endParaRPr lang="en-US" altLang="ko-KR" sz="56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81636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24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53" fill="hold" display="0">
                  <p:stCondLst>
                    <p:cond delay="indefinite"/>
                  </p:stCondLst>
                </p:cTn>
                <p:tgtEl>
                  <p:spTgt spid="24589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24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251520" y="442283"/>
            <a:ext cx="9348007" cy="1484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ja-JP" altLang="en-US" sz="5700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ききの　なかで　かんしゃを</a:t>
            </a:r>
            <a:endParaRPr lang="en-US" altLang="ja-JP" sz="5700" b="1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5700" b="1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こくはくした</a:t>
            </a:r>
            <a:r>
              <a:rPr lang="ja-JP" altLang="en-US" sz="5700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ダニエル</a:t>
            </a:r>
            <a:endParaRPr lang="en-US" altLang="ko-KR" sz="5700" b="1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우상숭배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14434" y="2959545"/>
            <a:ext cx="10513168" cy="3933056"/>
          </a:xfrm>
          <a:prstGeom prst="rect">
            <a:avLst/>
          </a:prstGeom>
          <a:ln w="12700">
            <a:miter lim="400000"/>
          </a:ln>
          <a:effectLst>
            <a:outerShdw blurRad="152400" dist="141577" dir="14349648" rotWithShape="0">
              <a:srgbClr val="000000">
                <a:alpha val="50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59" l="0" r="99712">
                        <a14:foregroundMark x1="39587" y1="24050" x2="42850" y2="21164"/>
                        <a14:foregroundMark x1="53167" y1="11736" x2="52255" y2="30544"/>
                        <a14:foregroundMark x1="18234" y1="45984" x2="37044" y2="41655"/>
                        <a14:foregroundMark x1="90307" y1="9812" x2="90307" y2="22367"/>
                        <a14:foregroundMark x1="67658" y1="31506" x2="78551" y2="27417"/>
                        <a14:foregroundMark x1="17428" y1="3194" x2="44521" y2="10688"/>
                        <a14:foregroundMark x1="13927" y1="6020" x2="16514" y2="24570"/>
                        <a14:foregroundMark x1="26560" y1="12899" x2="31050" y2="28624"/>
                        <a14:foregroundMark x1="89346" y1="25430" x2="90715" y2="29484"/>
                        <a14:foregroundMark x1="39269" y1="40663" x2="49391" y2="38206"/>
                        <a14:foregroundMark x1="12633" y1="46806" x2="17808" y2="46069"/>
                        <a14:foregroundMark x1="43836" y1="1966" x2="47793" y2="15233"/>
                        <a14:foregroundMark x1="74505" y1="47543" x2="83181" y2="44840"/>
                        <a14:foregroundMark x1="78082" y1="48157" x2="81735" y2="46192"/>
                        <a14:foregroundMark x1="36149" y1="85381" x2="38204" y2="83292"/>
                        <a14:foregroundMark x1="17580" y1="9705" x2="21918" y2="26044"/>
                        <a14:foregroundMark x1="41248" y1="80467" x2="42466" y2="79730"/>
                        <a14:foregroundMark x1="70320" y1="78993" x2="70928" y2="79730"/>
                        <a14:foregroundMark x1="42998" y1="94963" x2="50152" y2="97666"/>
                        <a14:foregroundMark x1="11263" y1="8968" x2="11187" y2="26536"/>
                        <a14:backgroundMark x1="96161" y1="9331" x2="96593" y2="30784"/>
                        <a14:backgroundMark x1="97505" y1="28860" x2="94530" y2="42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492896"/>
            <a:ext cx="6192688" cy="383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72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3727</TotalTime>
  <Words>122</Words>
  <Application>Microsoft Office PowerPoint</Application>
  <PresentationFormat>画面に合わせる (4:3)</PresentationFormat>
  <Paragraphs>61</Paragraphs>
  <Slides>14</Slides>
  <Notes>3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7" baseType="lpstr">
      <vt:lpstr>(3) 양평군체 B</vt:lpstr>
      <vt:lpstr>굴림</vt:lpstr>
      <vt:lpstr>HY견고딕</vt:lpstr>
      <vt:lpstr>HY헤드라인M</vt:lpstr>
      <vt:lpstr>HY동녘B</vt:lpstr>
      <vt:lpstr>HY산B</vt:lpstr>
      <vt:lpstr>HY울릉도B</vt:lpstr>
      <vt:lpstr>KT&amp;G 상상제목 B</vt:lpstr>
      <vt:lpstr>KT&amp;G 상상제목OTF B</vt:lpstr>
      <vt:lpstr>맑은 고딕</vt:lpstr>
      <vt:lpstr>ＭＳ Ｐゴシック</vt:lpstr>
      <vt:lpstr>Arial</vt:lpstr>
      <vt:lpstr>Office 테마</vt:lpstr>
      <vt:lpstr>12か  じぞく</vt:lpstr>
      <vt:lpstr>PowerPoint プレゼンテーション</vt:lpstr>
      <vt:lpstr>あさと　よるに　ひとりで 　いのり</vt:lpstr>
      <vt:lpstr>영성 훈련 – 참된 성공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6과 사명</dc:title>
  <dc:creator>Registered User</dc:creator>
  <cp:lastModifiedBy>佐々木智香子</cp:lastModifiedBy>
  <cp:revision>146</cp:revision>
  <dcterms:created xsi:type="dcterms:W3CDTF">2019-01-31T16:50:58Z</dcterms:created>
  <dcterms:modified xsi:type="dcterms:W3CDTF">2019-03-22T04:04:18Z</dcterms:modified>
</cp:coreProperties>
</file>