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7"/>
  </p:notesMasterIdLst>
  <p:sldIdLst>
    <p:sldId id="256" r:id="rId2"/>
    <p:sldId id="304" r:id="rId3"/>
    <p:sldId id="305" r:id="rId4"/>
    <p:sldId id="306" r:id="rId5"/>
    <p:sldId id="282" r:id="rId6"/>
    <p:sldId id="302" r:id="rId7"/>
    <p:sldId id="291" r:id="rId8"/>
    <p:sldId id="301" r:id="rId9"/>
    <p:sldId id="292" r:id="rId10"/>
    <p:sldId id="303" r:id="rId11"/>
    <p:sldId id="293" r:id="rId12"/>
    <p:sldId id="295" r:id="rId13"/>
    <p:sldId id="296" r:id="rId14"/>
    <p:sldId id="307" r:id="rId15"/>
    <p:sldId id="308" r:id="rId16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87C1"/>
    <a:srgbClr val="CC00CC"/>
    <a:srgbClr val="FF00FF"/>
    <a:srgbClr val="CC0099"/>
    <a:srgbClr val="660066"/>
    <a:srgbClr val="FFFFCC"/>
    <a:srgbClr val="FF6699"/>
    <a:srgbClr val="FF66FF"/>
    <a:srgbClr val="CCCC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26" autoAdjust="0"/>
    <p:restoredTop sz="94660"/>
  </p:normalViewPr>
  <p:slideViewPr>
    <p:cSldViewPr>
      <p:cViewPr varScale="1">
        <p:scale>
          <a:sx n="105" d="100"/>
          <a:sy n="105" d="100"/>
        </p:scale>
        <p:origin x="792" y="14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3BE21-62B1-4F29-8AB8-275E572B00C6}" type="datetimeFigureOut">
              <a:rPr lang="ko-KR" altLang="en-US" smtClean="0"/>
              <a:t>2019-04-03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B780C-8EF4-4F8D-A942-CDE7BCA0051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6235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5B780C-8EF4-4F8D-A942-CDE7BCA00512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8314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2019-04-03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69668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2019-04-03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3819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2019-04-03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0165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2019-04-03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7312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2019-04-03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59389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2019-04-03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9676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2019-04-03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088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2019-04-03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8625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2019-04-03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604172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2019-04-03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70687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2594F2-103F-4634-B861-209D04709CFF}" type="datetimeFigureOut">
              <a:rPr lang="ko-KR" altLang="en-US" smtClean="0"/>
              <a:t>2019-04-03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453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2594F2-103F-4634-B861-209D04709CFF}" type="datetimeFigureOut">
              <a:rPr lang="ko-KR" altLang="en-US" smtClean="0"/>
              <a:t>2019-04-03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544D73-B19F-4D4E-82DD-062229C08C4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793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55576" y="404664"/>
            <a:ext cx="7772400" cy="1470025"/>
          </a:xfrm>
        </p:spPr>
        <p:txBody>
          <a:bodyPr>
            <a:normAutofit/>
          </a:bodyPr>
          <a:lstStyle/>
          <a:p>
            <a:r>
              <a:rPr lang="en-US" altLang="ko-KR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13</a:t>
            </a:r>
            <a:r>
              <a:rPr lang="ja-JP" altLang="en-U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</a:t>
            </a:r>
            <a:r>
              <a:rPr lang="ko-KR" altLang="en-US" sz="7200" dirty="0" smtClean="0">
                <a:solidFill>
                  <a:schemeClr val="bg2"/>
                </a:solidFill>
                <a:latin typeface="ＭＳ Ｐゴシック" panose="020B0600070205080204" pitchFamily="50" charset="-128"/>
                <a:ea typeface="(3) 양평군체 B" pitchFamily="18" charset="-127"/>
              </a:rPr>
              <a:t>  </a:t>
            </a:r>
            <a:r>
              <a:rPr lang="ja-JP" altLang="en-US" sz="8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</a:t>
            </a:r>
            <a:endParaRPr lang="ko-KR" altLang="en-US" sz="8800" b="1" dirty="0">
              <a:ln w="17780" cmpd="sng">
                <a:solidFill>
                  <a:schemeClr val="tx1"/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403648" y="2132856"/>
            <a:ext cx="6400800" cy="1752600"/>
          </a:xfrm>
        </p:spPr>
        <p:txBody>
          <a:bodyPr>
            <a:normAutofit/>
          </a:bodyPr>
          <a:lstStyle/>
          <a:p>
            <a:r>
              <a:rPr lang="ja-JP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しと </a:t>
            </a:r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</a:t>
            </a:r>
            <a:r>
              <a:rPr lang="ja-JP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しょう</a:t>
            </a:r>
            <a:r>
              <a:rPr lang="ko-KR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en-US" altLang="ko-KR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8</a:t>
            </a:r>
            <a:r>
              <a:rPr lang="ja-JP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せつ</a:t>
            </a:r>
            <a:r>
              <a:rPr lang="ko-KR" alt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endParaRPr lang="en-US" altLang="ko-KR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4" name="Picture 2" descr="C:\Users\Administrator\Desktop\학원복음화\2019\3월학원복음화\13과 오직\3월학원복음화13과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228" y="3365303"/>
            <a:ext cx="4978078" cy="349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3668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252536" y="274638"/>
            <a:ext cx="9577064" cy="2002234"/>
          </a:xfrm>
        </p:spPr>
        <p:txBody>
          <a:bodyPr>
            <a:noAutofit/>
          </a:bodyPr>
          <a:lstStyle/>
          <a:p>
            <a:r>
              <a:rPr lang="ja-JP" altLang="en-US" b="1" spc="-100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Lucida Grande" charset="0"/>
              </a:rPr>
              <a:t>みことば</a:t>
            </a:r>
            <a:r>
              <a:rPr lang="ja-JP" altLang="en-US" b="1" spc="-100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Lucida Grande" charset="0"/>
              </a:rPr>
              <a:t>を　にぎって　</a:t>
            </a:r>
            <a:r>
              <a:rPr lang="ja-JP" altLang="en-US" b="1" spc="-100" dirty="0" err="1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Lucida Grande" charset="0"/>
              </a:rPr>
              <a:t>せ</a:t>
            </a:r>
            <a:r>
              <a:rPr lang="ja-JP" altLang="en-US" b="1" spc="-100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Lucida Grande" charset="0"/>
              </a:rPr>
              <a:t>いれいの　</a:t>
            </a:r>
            <a:r>
              <a:rPr lang="en-US" altLang="ja-JP" b="1" spc="-100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Lucida Grande" charset="0"/>
              </a:rPr>
              <a:t/>
            </a:r>
            <a:br>
              <a:rPr lang="en-US" altLang="ja-JP" b="1" spc="-100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Lucida Grande" charset="0"/>
              </a:rPr>
            </a:br>
            <a:r>
              <a:rPr lang="ja-JP" altLang="en-US" b="1" spc="-100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Lucida Grande" charset="0"/>
              </a:rPr>
              <a:t>みたしが　のぞめば</a:t>
            </a:r>
            <a:r>
              <a:rPr lang="en-US" altLang="ja-JP" b="1" spc="-100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Lucida Grande" charset="0"/>
              </a:rPr>
              <a:t/>
            </a:r>
            <a:br>
              <a:rPr lang="en-US" altLang="ja-JP" b="1" spc="-100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Lucida Grande" charset="0"/>
              </a:rPr>
            </a:br>
            <a:r>
              <a:rPr lang="ja-JP" altLang="en-US" b="1" spc="-100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Lucida Grande" charset="0"/>
              </a:rPr>
              <a:t>せかいせんきょうの　もんが　ひらいて</a:t>
            </a:r>
            <a:r>
              <a:rPr lang="en-US" altLang="ja-JP" b="1" spc="-100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Lucida Grande" charset="0"/>
              </a:rPr>
              <a:t/>
            </a:r>
            <a:br>
              <a:rPr lang="en-US" altLang="ja-JP" b="1" spc="-100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Lucida Grande" charset="0"/>
              </a:rPr>
            </a:br>
            <a:r>
              <a:rPr lang="ja-JP" altLang="en-US" b="1" spc="-100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Lucida Grande" charset="0"/>
              </a:rPr>
              <a:t>おおくの　でしが　おきます</a:t>
            </a:r>
            <a:endParaRPr lang="ko-KR" altLang="en-US" b="1" spc="-100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M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780928"/>
            <a:ext cx="5760640" cy="3888432"/>
          </a:xfrm>
          <a:prstGeom prst="rect">
            <a:avLst/>
          </a:prstGeom>
          <a:noFill/>
          <a:ln>
            <a:noFill/>
          </a:ln>
          <a:effectLst>
            <a:outerShdw blurRad="38100" dist="50799" dir="4139984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653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사각형 설명선 3"/>
          <p:cNvSpPr/>
          <p:nvPr/>
        </p:nvSpPr>
        <p:spPr>
          <a:xfrm>
            <a:off x="263302" y="332656"/>
            <a:ext cx="8125122" cy="4095228"/>
          </a:xfrm>
          <a:prstGeom prst="wedgeRectCallout">
            <a:avLst>
              <a:gd name="adj1" fmla="val 36915"/>
              <a:gd name="adj2" fmla="val 59679"/>
            </a:avLst>
          </a:prstGeom>
          <a:solidFill>
            <a:srgbClr val="6600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4800" b="1" spc="-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8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とにかく　ねっしんに　</a:t>
            </a:r>
            <a:endParaRPr lang="en-US" altLang="ja-JP" sz="4800" b="1" spc="-1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8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するのでは　なく</a:t>
            </a:r>
            <a:r>
              <a:rPr lang="ko-KR" altLang="en-US" sz="48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강B" pitchFamily="18" charset="-127"/>
              </a:rPr>
              <a:t> </a:t>
            </a:r>
            <a:endParaRPr lang="en-US" altLang="ko-KR" sz="4800" b="1" spc="-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8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かこ、きょう、みらいの　なかで</a:t>
            </a:r>
            <a:r>
              <a:rPr lang="ko-KR" altLang="en-US" sz="48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강B" pitchFamily="18" charset="-127"/>
              </a:rPr>
              <a:t> </a:t>
            </a:r>
            <a:endParaRPr lang="en-US" altLang="ko-KR" sz="4800" b="1" spc="-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en-US" altLang="ko-KR" sz="4800" b="1" spc="-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4800" spc="-100" smtClean="0">
                <a:ln>
                  <a:solidFill>
                    <a:schemeClr val="accent6"/>
                  </a:solidFill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</a:t>
            </a:r>
            <a:r>
              <a:rPr lang="ja-JP" altLang="en-US" sz="4800" spc="-100" dirty="0" err="1" smtClean="0">
                <a:ln>
                  <a:solidFill>
                    <a:schemeClr val="accent6"/>
                  </a:solidFill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lang="ja-JP" altLang="en-US" sz="4800" spc="-100" dirty="0" smtClean="0">
                <a:ln>
                  <a:solidFill>
                    <a:schemeClr val="accent6"/>
                  </a:solidFill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ぜったい</a:t>
            </a:r>
            <a:r>
              <a:rPr lang="ja-JP" altLang="en-US" sz="4800" spc="-100" dirty="0" err="1" smtClean="0">
                <a:ln>
                  <a:solidFill>
                    <a:schemeClr val="accent6"/>
                  </a:solidFill>
                </a:ln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</a:t>
            </a:r>
            <a:r>
              <a:rPr lang="ja-JP" altLang="en-US" sz="4800" b="1" spc="-1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ja-JP" altLang="en-US" sz="4800" b="1" spc="-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あじわおう</a:t>
            </a:r>
            <a:endParaRPr lang="en-US" altLang="ko-KR" sz="4800" b="1" spc="-1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8" name="Picture 2" descr="부록이미지-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302" y="4234999"/>
            <a:ext cx="3331796" cy="2368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3" descr="부록이미지-4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8" y="-60475"/>
            <a:ext cx="1126384" cy="1257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4" descr="부록이미지-3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0110" y="-103926"/>
            <a:ext cx="1273890" cy="2052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1" descr="pasted-image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956" y="4744822"/>
            <a:ext cx="1348473" cy="134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5" descr="부록이미지-5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843927"/>
            <a:ext cx="1614626" cy="2952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600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931"/>
            <a:ext cx="9144000" cy="6428137"/>
          </a:xfrm>
          <a:prstGeom prst="rect">
            <a:avLst/>
          </a:prstGeom>
        </p:spPr>
      </p:pic>
      <p:sp>
        <p:nvSpPr>
          <p:cNvPr id="3" name="세로로 말린 두루마리 모양 2"/>
          <p:cNvSpPr/>
          <p:nvPr/>
        </p:nvSpPr>
        <p:spPr>
          <a:xfrm>
            <a:off x="1475656" y="980728"/>
            <a:ext cx="6912768" cy="4464496"/>
          </a:xfrm>
          <a:prstGeom prst="verticalScroll">
            <a:avLst/>
          </a:prstGeom>
          <a:blipFill>
            <a:blip r:embed="rId3"/>
            <a:tile tx="0" ty="0" sx="100000" sy="100000" flip="none" algn="tl"/>
          </a:blipFill>
          <a:ln w="34925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400" dirty="0" smtClean="0">
                <a:solidFill>
                  <a:schemeClr val="accent2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かならず　じょうじゅする</a:t>
            </a:r>
            <a:endParaRPr lang="en-US" altLang="ja-JP" sz="4400" dirty="0" smtClean="0">
              <a:solidFill>
                <a:schemeClr val="accent2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dirty="0" smtClean="0">
                <a:solidFill>
                  <a:schemeClr val="accent2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</a:t>
            </a:r>
            <a:r>
              <a:rPr lang="ja-JP" altLang="en-US" sz="4400" dirty="0" err="1" smtClean="0">
                <a:solidFill>
                  <a:schemeClr val="accent2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</a:t>
            </a:r>
            <a:r>
              <a:rPr lang="ja-JP" altLang="en-US" sz="4400" dirty="0" smtClean="0">
                <a:solidFill>
                  <a:schemeClr val="accent2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ことばを　</a:t>
            </a:r>
            <a:endParaRPr lang="en-US" altLang="ja-JP" sz="4400" dirty="0" smtClean="0">
              <a:solidFill>
                <a:schemeClr val="accent2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dirty="0" smtClean="0">
                <a:solidFill>
                  <a:schemeClr val="accent2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にぎって　</a:t>
            </a:r>
            <a:endParaRPr lang="en-US" altLang="ja-JP" sz="4400" dirty="0" smtClean="0">
              <a:solidFill>
                <a:schemeClr val="accent2">
                  <a:lumMod val="50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400" dirty="0" err="1" smtClean="0">
                <a:solidFill>
                  <a:schemeClr val="accent2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</a:t>
            </a:r>
            <a:r>
              <a:rPr lang="ja-JP" altLang="en-US" sz="4400" dirty="0" smtClean="0">
                <a:solidFill>
                  <a:schemeClr val="accent2">
                    <a:lumMod val="50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うりしよう！</a:t>
            </a:r>
            <a:endParaRPr lang="ko-KR" altLang="en-US" sz="4400" dirty="0">
              <a:solidFill>
                <a:schemeClr val="accent2">
                  <a:lumMod val="50000"/>
                </a:schemeClr>
              </a:solidFill>
              <a:latin typeface="ＭＳ Ｐゴシック" panose="020B0600070205080204" pitchFamily="50" charset="-128"/>
              <a:ea typeface="HY목각파임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39987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_x167431456" descr="EMB000023e47d58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27" y="0"/>
            <a:ext cx="9157944" cy="7264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제목 1"/>
          <p:cNvSpPr txBox="1">
            <a:spLocks/>
          </p:cNvSpPr>
          <p:nvPr/>
        </p:nvSpPr>
        <p:spPr>
          <a:xfrm>
            <a:off x="-67044" y="-43048"/>
            <a:ext cx="9210161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ja-JP" altLang="en-US" sz="5400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きょうだいこく</a:t>
            </a:r>
            <a:r>
              <a:rPr lang="ja-JP" altLang="en-US" sz="5400" spc="0" dirty="0" err="1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ko-KR" altLang="en-US" sz="5400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5400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いかす</a:t>
            </a:r>
            <a:r>
              <a:rPr lang="en-US" altLang="ko-KR" sz="5400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</a:p>
          <a:p>
            <a:pPr algn="ctr"/>
            <a:r>
              <a:rPr lang="ja-JP" altLang="en-US" sz="5400" spc="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10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　せんきょうし</a:t>
            </a:r>
            <a:endParaRPr lang="ko-KR" altLang="en-US" sz="6000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bg2">
                  <a:lumMod val="1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1979712" y="5733256"/>
            <a:ext cx="4896544" cy="646331"/>
          </a:xfrm>
          <a:prstGeom prst="rect">
            <a:avLst/>
          </a:prstGeom>
          <a:solidFill>
            <a:srgbClr val="5687C1"/>
          </a:solidFill>
        </p:spPr>
        <p:txBody>
          <a:bodyPr wrap="square" rtlCol="0">
            <a:spAutoFit/>
          </a:bodyPr>
          <a:lstStyle/>
          <a:p>
            <a:r>
              <a:rPr kumimoji="1" lang="ja-JP" altLang="en-US" sz="3600" dirty="0" smtClean="0">
                <a:solidFill>
                  <a:srgbClr val="FFFF00"/>
                </a:solidFill>
              </a:rPr>
              <a:t>レムナント　せんきょうし</a:t>
            </a:r>
            <a:endParaRPr kumimoji="1" lang="ja-JP" altLang="en-US" sz="3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586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"/>
          <p:cNvSpPr txBox="1">
            <a:spLocks/>
          </p:cNvSpPr>
          <p:nvPr/>
        </p:nvSpPr>
        <p:spPr>
          <a:xfrm>
            <a:off x="-67044" y="-43048"/>
            <a:ext cx="9210161" cy="16561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ko-KR" altLang="en-US" sz="6000" spc="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chemeClr val="bg2">
                  <a:lumMod val="10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4" name="구름 3"/>
          <p:cNvSpPr/>
          <p:nvPr/>
        </p:nvSpPr>
        <p:spPr>
          <a:xfrm>
            <a:off x="-481786" y="-43048"/>
            <a:ext cx="10039644" cy="4941168"/>
          </a:xfrm>
          <a:prstGeom prst="cloud">
            <a:avLst/>
          </a:prstGeom>
          <a:solidFill>
            <a:srgbClr val="CCFF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5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きぼう</a:t>
            </a:r>
            <a:r>
              <a:rPr lang="ja-JP" altLang="en-US" sz="65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ko-KR" altLang="en-US" sz="65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65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ある</a:t>
            </a:r>
            <a:r>
              <a:rPr lang="ko-KR" altLang="en-US" sz="65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endParaRPr lang="en-US" altLang="ko-KR" sz="65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65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レムナントは</a:t>
            </a:r>
            <a:r>
              <a:rPr lang="ko-KR" altLang="en-US" sz="65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endParaRPr lang="en-US" altLang="ko-KR" sz="65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65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ゆれません</a:t>
            </a:r>
            <a:endParaRPr lang="en-US" altLang="ko-KR" sz="65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6" name="Picture 1" descr="정시기도 렘넌트 남자 서밋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789040"/>
            <a:ext cx="3334992" cy="3468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6830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-35719" y="-5976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ko-KR" altLang="en-US"/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688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Oval 4"/>
          <p:cNvSpPr>
            <a:spLocks/>
          </p:cNvSpPr>
          <p:nvPr/>
        </p:nvSpPr>
        <p:spPr bwMode="auto">
          <a:xfrm>
            <a:off x="1475213" y="733066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/>
            <a:r>
              <a:rPr lang="ja-JP" altLang="en-US" sz="3200" dirty="0" err="1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ー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5" name="Oval 3"/>
          <p:cNvSpPr>
            <a:spLocks/>
          </p:cNvSpPr>
          <p:nvPr/>
        </p:nvSpPr>
        <p:spPr bwMode="auto">
          <a:xfrm>
            <a:off x="539552" y="723305"/>
            <a:ext cx="1080120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2195737" y="723305"/>
            <a:ext cx="1216885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2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ラム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3485062" y="723304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5054001" y="723305"/>
            <a:ext cx="972421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5888963" y="723305"/>
            <a:ext cx="1275325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7077620" y="711988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7746870" y="752511"/>
            <a:ext cx="1058210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4089796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r>
              <a:rPr lang="ja-JP" altLang="en-US" sz="3600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287515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みことばの　なかで　</a:t>
            </a:r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いちばん　こころに　</a:t>
            </a:r>
            <a:endParaRPr lang="en-US" altLang="ja-JP" sz="2800" dirty="0" smtClean="0">
              <a:solidFill>
                <a:srgbClr val="CC33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のこった　ことを</a:t>
            </a:r>
            <a:r>
              <a:rPr lang="ko-KR" altLang="en-US" sz="2800" dirty="0" smtClean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332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について　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2578" y="5085184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28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こんしゅう　じっせんすること</a:t>
            </a:r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　ついて　</a:t>
            </a:r>
            <a:endParaRPr lang="en-US" altLang="ja-JP" sz="2800" dirty="0" smtClean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2800" dirty="0" smtClean="0"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80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구름 모양 설명선 5"/>
          <p:cNvSpPr/>
          <p:nvPr/>
        </p:nvSpPr>
        <p:spPr>
          <a:xfrm>
            <a:off x="3600400" y="160815"/>
            <a:ext cx="5543600" cy="1800200"/>
          </a:xfrm>
          <a:prstGeom prst="cloudCallout">
            <a:avLst>
              <a:gd name="adj1" fmla="val -65943"/>
              <a:gd name="adj2" fmla="val 45354"/>
            </a:avLst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6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　</a:t>
            </a:r>
            <a:r>
              <a:rPr lang="ja-JP" altLang="en-US" sz="6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こくいん</a:t>
            </a:r>
            <a:endParaRPr lang="ko-KR" altLang="en-US" sz="60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8176"/>
            <a:ext cx="7200800" cy="5449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088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67544" y="2421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ja-JP" altLang="en-US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あさと　よるに　ひとりで</a:t>
            </a:r>
            <a:r>
              <a:rPr lang="en-US" altLang="ja-JP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sz="6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いのり</a:t>
            </a:r>
            <a:endParaRPr lang="ko-KR" altLang="en-US" sz="60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140" y="3123515"/>
            <a:ext cx="5372772" cy="398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8350" y="1052736"/>
            <a:ext cx="3168352" cy="327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56567"/>
            <a:ext cx="2880320" cy="3141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Administrator\Desktop\그림1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9668" l="0" r="100000">
                        <a14:backgroundMark x1="94303" y1="34328" x2="93212" y2="38806"/>
                        <a14:backgroundMark x1="7879" y1="35489" x2="9939" y2="3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17576"/>
            <a:ext cx="3673906" cy="307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75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영성 훈련 </a:t>
            </a:r>
            <a:r>
              <a:rPr lang="en-US" altLang="ko-KR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– </a:t>
            </a:r>
            <a:r>
              <a:rPr lang="ko-KR" altLang="en-US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참된 성공</a:t>
            </a:r>
            <a:endParaRPr lang="ko-KR" altLang="en-US" dirty="0">
              <a:solidFill>
                <a:schemeClr val="bg1"/>
              </a:solidFill>
              <a:latin typeface="HY산B" pitchFamily="18" charset="-127"/>
              <a:ea typeface="HY산B" pitchFamily="18" charset="-127"/>
            </a:endParaRPr>
          </a:p>
        </p:txBody>
      </p:sp>
      <p:sp>
        <p:nvSpPr>
          <p:cNvPr id="7" name="모서리가 둥근 사각형 설명선 6"/>
          <p:cNvSpPr/>
          <p:nvPr/>
        </p:nvSpPr>
        <p:spPr>
          <a:xfrm>
            <a:off x="611560" y="1880827"/>
            <a:ext cx="2808312" cy="1944216"/>
          </a:xfrm>
          <a:prstGeom prst="wedgeRoundRectCallout">
            <a:avLst>
              <a:gd name="adj1" fmla="val 67712"/>
              <a:gd name="adj2" fmla="val 2712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dirty="0" smtClean="0"/>
              <a:t>돈이 최고야</a:t>
            </a:r>
            <a:r>
              <a:rPr lang="en-US" altLang="ko-KR" sz="2400" b="1" dirty="0" smtClean="0"/>
              <a:t>!!</a:t>
            </a:r>
            <a:endParaRPr lang="en-US" altLang="ko-KR" sz="2400" b="1" dirty="0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852935"/>
            <a:ext cx="4823796" cy="3174021"/>
          </a:xfrm>
          <a:prstGeom prst="rect">
            <a:avLst/>
          </a:prstGeom>
        </p:spPr>
      </p:pic>
      <p:pic>
        <p:nvPicPr>
          <p:cNvPr id="5" name="Picture 2" descr="C:\Users\최태우\Desktop\야고보서\201304261127163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4624" y="47294"/>
            <a:ext cx="9144000" cy="6858001"/>
          </a:xfrm>
          <a:prstGeom prst="rect">
            <a:avLst/>
          </a:prstGeom>
          <a:solidFill>
            <a:srgbClr val="FF00FF"/>
          </a:solidFill>
        </p:spPr>
      </p:pic>
      <p:sp>
        <p:nvSpPr>
          <p:cNvPr id="3" name="하트 2"/>
          <p:cNvSpPr/>
          <p:nvPr/>
        </p:nvSpPr>
        <p:spPr>
          <a:xfrm>
            <a:off x="3437384" y="283009"/>
            <a:ext cx="2574776" cy="1656184"/>
          </a:xfrm>
          <a:prstGeom prst="heart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こころ</a:t>
            </a:r>
            <a:endParaRPr lang="ko-KR" altLang="en-US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6" name="구름 모양 설명선 5"/>
          <p:cNvSpPr/>
          <p:nvPr/>
        </p:nvSpPr>
        <p:spPr>
          <a:xfrm>
            <a:off x="6732240" y="1307790"/>
            <a:ext cx="2521496" cy="1755109"/>
          </a:xfrm>
          <a:prstGeom prst="cloudCallout">
            <a:avLst>
              <a:gd name="adj1" fmla="val -42328"/>
              <a:gd name="adj2" fmla="val 37147"/>
            </a:avLst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rgbClr val="00B05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たましい</a:t>
            </a:r>
            <a:endParaRPr lang="ko-KR" altLang="en-US" sz="3200" dirty="0">
              <a:solidFill>
                <a:srgbClr val="00B050"/>
              </a:solidFill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0" name="타원 9"/>
          <p:cNvSpPr/>
          <p:nvPr/>
        </p:nvSpPr>
        <p:spPr>
          <a:xfrm>
            <a:off x="457200" y="3101937"/>
            <a:ext cx="2530624" cy="108160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かんが</a:t>
            </a:r>
            <a:r>
              <a:rPr lang="ja-JP" altLang="en-US" sz="3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え</a:t>
            </a:r>
            <a:endParaRPr lang="ko-KR" altLang="en-US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11" name="순서도: 천공 테이프 10"/>
          <p:cNvSpPr/>
          <p:nvPr/>
        </p:nvSpPr>
        <p:spPr>
          <a:xfrm>
            <a:off x="3851920" y="3062900"/>
            <a:ext cx="1763826" cy="1373038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からだ</a:t>
            </a:r>
            <a:endParaRPr lang="ko-KR" alt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sp>
        <p:nvSpPr>
          <p:cNvPr id="8" name="폭발 2 7"/>
          <p:cNvSpPr/>
          <p:nvPr/>
        </p:nvSpPr>
        <p:spPr>
          <a:xfrm>
            <a:off x="-126268" y="-119969"/>
            <a:ext cx="9396536" cy="5743947"/>
          </a:xfrm>
          <a:prstGeom prst="irregularSeal2">
            <a:avLst/>
          </a:prstGeom>
          <a:solidFill>
            <a:schemeClr val="accent3">
              <a:lumMod val="50000"/>
            </a:schemeClr>
          </a:solidFill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동녘B" pitchFamily="18" charset="-127"/>
                <a:ea typeface="HY동녘B" pitchFamily="18" charset="-127"/>
              </a:rPr>
              <a:t>Oneness</a:t>
            </a:r>
            <a:endParaRPr lang="ko-KR" altLang="en-US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동녘B" pitchFamily="18" charset="-127"/>
              <a:ea typeface="HY동녘B" pitchFamily="18" charset="-127"/>
            </a:endParaRPr>
          </a:p>
        </p:txBody>
      </p:sp>
      <p:sp>
        <p:nvSpPr>
          <p:cNvPr id="12" name="폭발 2 11"/>
          <p:cNvSpPr/>
          <p:nvPr/>
        </p:nvSpPr>
        <p:spPr>
          <a:xfrm>
            <a:off x="-1692696" y="-184617"/>
            <a:ext cx="12025336" cy="6495031"/>
          </a:xfrm>
          <a:prstGeom prst="irregularSeal2">
            <a:avLst/>
          </a:prstGeom>
          <a:solidFill>
            <a:srgbClr val="00CC00"/>
          </a:solidFill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7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동녘B" pitchFamily="18" charset="-127"/>
                <a:ea typeface="HY동녘B" pitchFamily="18" charset="-127"/>
              </a:rPr>
              <a:t>せかい</a:t>
            </a:r>
            <a:endParaRPr lang="en-US" altLang="ja-JP" sz="7200" b="1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동녘B" pitchFamily="18" charset="-127"/>
              <a:ea typeface="HY동녘B" pitchFamily="18" charset="-127"/>
            </a:endParaRPr>
          </a:p>
          <a:p>
            <a:pPr algn="ctr"/>
            <a:r>
              <a:rPr lang="ja-JP" altLang="en-US" sz="7200" b="1" dirty="0" err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동녘B" pitchFamily="18" charset="-127"/>
                <a:ea typeface="HY동녘B" pitchFamily="18" charset="-127"/>
              </a:rPr>
              <a:t>ふくいんか</a:t>
            </a:r>
            <a:endParaRPr lang="ko-KR" altLang="en-US" sz="7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동녘B" pitchFamily="18" charset="-127"/>
              <a:ea typeface="HY동녘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62180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istrator\Desktop\학원복음화\2019\3월학원복음화\13과 오직\3월학원복음화13과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58450"/>
            <a:ext cx="9144000" cy="6415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제목 1"/>
          <p:cNvSpPr txBox="1">
            <a:spLocks/>
          </p:cNvSpPr>
          <p:nvPr/>
        </p:nvSpPr>
        <p:spPr>
          <a:xfrm>
            <a:off x="0" y="260648"/>
            <a:ext cx="9348007" cy="990600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742950" indent="-742950">
              <a:buAutoNum type="arabicPeriod"/>
            </a:pPr>
            <a:r>
              <a:rPr lang="ko-KR" altLang="en-US" sz="5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ja-JP" altLang="en-US" sz="54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</a:t>
            </a:r>
            <a:r>
              <a:rPr lang="ja-JP" altLang="en-US" sz="5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</a:t>
            </a:r>
            <a:r>
              <a:rPr lang="ko-KR" altLang="en-US" sz="5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ja-JP" altLang="en-US" sz="5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じょうじゅされました</a:t>
            </a:r>
            <a:endParaRPr lang="ko-KR" altLang="en-US" sz="54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566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순서도: 연결자 6"/>
          <p:cNvSpPr/>
          <p:nvPr/>
        </p:nvSpPr>
        <p:spPr>
          <a:xfrm>
            <a:off x="3290217" y="4069178"/>
            <a:ext cx="2649935" cy="2788822"/>
          </a:xfrm>
          <a:prstGeom prst="flowChartConnector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" name="그룹 20"/>
          <p:cNvGrpSpPr>
            <a:grpSpLocks/>
          </p:cNvGrpSpPr>
          <p:nvPr/>
        </p:nvGrpSpPr>
        <p:grpSpPr bwMode="auto">
          <a:xfrm>
            <a:off x="187701" y="3273314"/>
            <a:ext cx="2808287" cy="3552486"/>
            <a:chOff x="251520" y="-110338"/>
            <a:chExt cx="2987824" cy="3986953"/>
          </a:xfrm>
        </p:grpSpPr>
        <p:pic>
          <p:nvPicPr>
            <p:cNvPr id="22" name="Picture 6" descr="C:\Documents and Settings\user\My Documents\My Pictures\학원복음화그림\그림3.png"/>
            <p:cNvPicPr>
              <a:picLocks noChangeAspect="1" noChangeArrowheads="1"/>
            </p:cNvPicPr>
            <p:nvPr/>
          </p:nvPicPr>
          <p:blipFill>
            <a:blip r:embed="rId2" cstate="print"/>
            <a:srcRect l="-1876" r="14269" b="17201"/>
            <a:stretch>
              <a:fillRect/>
            </a:stretch>
          </p:blipFill>
          <p:spPr bwMode="auto">
            <a:xfrm>
              <a:off x="251520" y="764704"/>
              <a:ext cx="2987824" cy="3111911"/>
            </a:xfrm>
            <a:prstGeom prst="ellipse">
              <a:avLst/>
            </a:prstGeom>
            <a:ln w="63500" cap="rnd">
              <a:solidFill>
                <a:srgbClr val="FF3300"/>
              </a:solidFill>
            </a:ln>
            <a:effectLst>
              <a:outerShdw blurRad="381000" dist="292100" dir="5400000" sx="-80000" sy="-18000" rotWithShape="0">
                <a:srgbClr val="000000">
                  <a:alpha val="22000"/>
                </a:srgbClr>
              </a:outerShdw>
            </a:effectLst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23" name="TextBox 22"/>
            <p:cNvSpPr txBox="1"/>
            <p:nvPr/>
          </p:nvSpPr>
          <p:spPr>
            <a:xfrm>
              <a:off x="749883" y="-110338"/>
              <a:ext cx="1584736" cy="1070794"/>
            </a:xfrm>
            <a:prstGeom prst="rect">
              <a:avLst/>
            </a:prstGeom>
            <a:ln w="76200">
              <a:solidFill>
                <a:srgbClr val="FF33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ja-JP" altLang="en-US" sz="2800" dirty="0" smtClean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つみの　</a:t>
              </a:r>
              <a:endParaRPr lang="en-US" altLang="ja-JP" sz="28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>
                <a:defRPr/>
              </a:pPr>
              <a:r>
                <a:rPr lang="ja-JP" altLang="en-US" sz="2800" dirty="0" smtClean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もんだい</a:t>
              </a:r>
              <a:endParaRPr lang="ko-KR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  <a:ea typeface="휴먼둥근헤드라인" pitchFamily="18" charset="-127"/>
              </a:endParaRPr>
            </a:p>
          </p:txBody>
        </p:sp>
      </p:grpSp>
      <p:grpSp>
        <p:nvGrpSpPr>
          <p:cNvPr id="4" name="그룹 26"/>
          <p:cNvGrpSpPr>
            <a:grpSpLocks/>
          </p:cNvGrpSpPr>
          <p:nvPr/>
        </p:nvGrpSpPr>
        <p:grpSpPr bwMode="auto">
          <a:xfrm>
            <a:off x="6156326" y="3273315"/>
            <a:ext cx="2736850" cy="3584687"/>
            <a:chOff x="6012160" y="3277776"/>
            <a:chExt cx="3136410" cy="3580225"/>
          </a:xfrm>
        </p:grpSpPr>
        <p:grpSp>
          <p:nvGrpSpPr>
            <p:cNvPr id="5" name="그룹 14"/>
            <p:cNvGrpSpPr>
              <a:grpSpLocks/>
            </p:cNvGrpSpPr>
            <p:nvPr/>
          </p:nvGrpSpPr>
          <p:grpSpPr bwMode="auto">
            <a:xfrm>
              <a:off x="6012160" y="3960044"/>
              <a:ext cx="3136410" cy="2897957"/>
              <a:chOff x="6012160" y="3960044"/>
              <a:chExt cx="3136410" cy="2897957"/>
            </a:xfrm>
          </p:grpSpPr>
          <p:pic>
            <p:nvPicPr>
              <p:cNvPr id="30" name="Picture 7" descr="C:\Documents and Settings\user\바탕 화면\천국_1~1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012160" y="3960044"/>
                <a:ext cx="3136410" cy="2897957"/>
              </a:xfrm>
              <a:prstGeom prst="ellipse">
                <a:avLst/>
              </a:prstGeom>
              <a:ln w="76200" cap="rnd">
                <a:solidFill>
                  <a:srgbClr val="FF0000"/>
                </a:solidFill>
              </a:ln>
              <a:effectLst>
                <a:outerShdw blurRad="381000" dist="292100" dir="5400000" sx="-80000" sy="-18000" rotWithShape="0">
                  <a:srgbClr val="000000">
                    <a:alpha val="22000"/>
                  </a:srgbClr>
                </a:outerShdw>
              </a:effectLst>
              <a:scene3d>
                <a:camera prst="orthographicFront"/>
                <a:lightRig rig="contrasting" dir="t">
                  <a:rot lat="0" lon="0" rev="3000000"/>
                </a:lightRig>
              </a:scene3d>
              <a:sp3d contourW="7620">
                <a:bevelT w="95250" h="31750"/>
                <a:contourClr>
                  <a:srgbClr val="333333"/>
                </a:contourClr>
              </a:sp3d>
            </p:spPr>
          </p:pic>
          <p:pic>
            <p:nvPicPr>
              <p:cNvPr id="4106" name="Picture 9" descr="C:\Documents and Settings\user\My Documents\My Pictures\학원복음화그림\예수님.pn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452320" y="4509120"/>
                <a:ext cx="961405" cy="13529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9" name="TextBox 28"/>
            <p:cNvSpPr txBox="1"/>
            <p:nvPr/>
          </p:nvSpPr>
          <p:spPr>
            <a:xfrm>
              <a:off x="6556120" y="3277776"/>
              <a:ext cx="1706968" cy="952919"/>
            </a:xfrm>
            <a:prstGeom prst="rect">
              <a:avLst/>
            </a:prstGeom>
            <a:ln w="76200"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none">
              <a:spAutoFit/>
            </a:bodyPr>
            <a:lstStyle/>
            <a:p>
              <a:pPr>
                <a:defRPr/>
              </a:pPr>
              <a:r>
                <a:rPr lang="ja-JP" altLang="en-US" sz="2800" dirty="0" smtClean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じごくの</a:t>
              </a:r>
              <a:endParaRPr lang="en-US" altLang="ja-JP" sz="28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>
                <a:defRPr/>
              </a:pPr>
              <a:r>
                <a:rPr lang="ja-JP" altLang="en-US" sz="2800" dirty="0" smtClean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もんだい</a:t>
              </a:r>
              <a:endParaRPr lang="ko-KR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  <a:ea typeface="휴먼둥근헤드라인" pitchFamily="18" charset="-127"/>
              </a:endParaRPr>
            </a:p>
          </p:txBody>
        </p:sp>
      </p:grpSp>
      <p:sp>
        <p:nvSpPr>
          <p:cNvPr id="32" name="WordArt 10"/>
          <p:cNvSpPr txBox="1">
            <a:spLocks noChangeArrowheads="1" noChangeShapeType="1" noTextEdit="1"/>
          </p:cNvSpPr>
          <p:nvPr/>
        </p:nvSpPr>
        <p:spPr bwMode="auto">
          <a:xfrm>
            <a:off x="4172979" y="221608"/>
            <a:ext cx="3240038" cy="863600"/>
          </a:xfrm>
          <a:prstGeom prst="rect">
            <a:avLst/>
          </a:prstGeom>
        </p:spPr>
        <p:txBody>
          <a:bodyPr wrap="none" lIns="91435" tIns="45718" rIns="91435" bIns="45718" fromWordArt="1"/>
          <a:lstStyle/>
          <a:p>
            <a:pPr algn="ctr">
              <a:defRPr/>
            </a:pPr>
            <a:r>
              <a:rPr lang="ja-JP" altLang="en-US" sz="6000" kern="10" dirty="0" smtClean="0">
                <a:ln w="31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イエスは　キリスト</a:t>
            </a:r>
            <a:endParaRPr lang="en-US" altLang="ja-JP" sz="6000" kern="10" dirty="0" smtClean="0">
              <a:ln w="3175">
                <a:solidFill>
                  <a:schemeClr val="bg1"/>
                </a:solidFill>
                <a:round/>
                <a:headEnd/>
                <a:tailEnd/>
              </a:ln>
              <a:solidFill>
                <a:schemeClr val="tx1">
                  <a:lumMod val="95000"/>
                  <a:lumOff val="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6000" kern="10" dirty="0" smtClean="0">
                <a:ln w="31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すべての　もんだい　</a:t>
            </a:r>
            <a:endParaRPr lang="en-US" altLang="ja-JP" sz="6000" kern="10" dirty="0" smtClean="0">
              <a:ln w="3175">
                <a:solidFill>
                  <a:schemeClr val="bg1"/>
                </a:solidFill>
                <a:round/>
                <a:headEnd/>
                <a:tailEnd/>
              </a:ln>
              <a:solidFill>
                <a:schemeClr val="tx1">
                  <a:lumMod val="95000"/>
                  <a:lumOff val="5000"/>
                </a:schemeClr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>
              <a:defRPr/>
            </a:pPr>
            <a:r>
              <a:rPr lang="ja-JP" altLang="en-US" sz="6000" kern="10" dirty="0" smtClean="0">
                <a:ln w="317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かいけつしゃ</a:t>
            </a:r>
            <a:endParaRPr lang="ko-KR" altLang="en-US" sz="6000" kern="10" dirty="0">
              <a:ln w="3175">
                <a:solidFill>
                  <a:schemeClr val="bg1"/>
                </a:solidFill>
                <a:round/>
                <a:headEnd/>
                <a:tailEnd/>
              </a:ln>
              <a:solidFill>
                <a:schemeClr val="tx1">
                  <a:lumMod val="95000"/>
                  <a:lumOff val="5000"/>
                </a:schemeClr>
              </a:solidFill>
              <a:latin typeface="ＭＳ Ｐゴシック" panose="020B0600070205080204" pitchFamily="50" charset="-128"/>
              <a:ea typeface="HY견고딕" pitchFamily="18" charset="-127"/>
            </a:endParaRPr>
          </a:p>
        </p:txBody>
      </p:sp>
      <p:grpSp>
        <p:nvGrpSpPr>
          <p:cNvPr id="6" name="그룹 15"/>
          <p:cNvGrpSpPr>
            <a:grpSpLocks/>
          </p:cNvGrpSpPr>
          <p:nvPr/>
        </p:nvGrpSpPr>
        <p:grpSpPr bwMode="auto">
          <a:xfrm>
            <a:off x="159373" y="215283"/>
            <a:ext cx="2845651" cy="1989581"/>
            <a:chOff x="113480" y="3798609"/>
            <a:chExt cx="4354437" cy="2905422"/>
          </a:xfrm>
        </p:grpSpPr>
        <p:pic>
          <p:nvPicPr>
            <p:cNvPr id="17" name="Picture 5" descr="C:\Users\Administrator\Pictures\어린이선교국\스캔\수정된 그림\스캔1001q3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9229" b="50000"/>
            <a:stretch>
              <a:fillRect/>
            </a:stretch>
          </p:blipFill>
          <p:spPr bwMode="auto">
            <a:xfrm>
              <a:off x="135804" y="3798609"/>
              <a:ext cx="3754858" cy="2905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113480" y="3827293"/>
              <a:ext cx="4354437" cy="85395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ja-JP" altLang="en-US" sz="3200" b="1" dirty="0" smtClean="0">
                  <a:ln w="18415" cmpd="sng">
                    <a:solidFill>
                      <a:srgbClr val="FFFFFF"/>
                    </a:solidFill>
                    <a:prstDash val="solid"/>
                  </a:ln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おんなの</a:t>
              </a:r>
              <a:r>
                <a:rPr lang="ja-JP" altLang="en-US" sz="3200" b="1" dirty="0" err="1" smtClean="0">
                  <a:ln w="18415" cmpd="sng">
                    <a:solidFill>
                      <a:srgbClr val="FFFFFF"/>
                    </a:solidFill>
                    <a:prstDash val="solid"/>
                  </a:ln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しそん</a:t>
              </a:r>
              <a:endParaRPr lang="ko-KR" altLang="en-US" sz="3200" b="1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ＭＳ Ｐゴシック" panose="020B0600070205080204" pitchFamily="50" charset="-128"/>
                <a:ea typeface="휴먼매직체" pitchFamily="18" charset="-127"/>
              </a:endParaRPr>
            </a:p>
          </p:txBody>
        </p:sp>
      </p:grpSp>
      <p:pic>
        <p:nvPicPr>
          <p:cNvPr id="19" name="Picture 1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42" b="99219" l="0" r="36197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74843" y="4320344"/>
            <a:ext cx="3730618" cy="2765624"/>
          </a:xfrm>
          <a:prstGeom prst="rect">
            <a:avLst/>
          </a:prstGeom>
          <a:noFill/>
          <a:ln>
            <a:noFill/>
          </a:ln>
          <a:effectLst>
            <a:outerShdw blurRad="76200" dist="63499" dir="3840018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 bwMode="auto">
          <a:xfrm>
            <a:off x="3700789" y="3358020"/>
            <a:ext cx="1947245" cy="954107"/>
          </a:xfrm>
          <a:prstGeom prst="rect">
            <a:avLst/>
          </a:prstGeom>
          <a:ln w="762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ja-JP" altLang="en-US" sz="28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サタンの　　</a:t>
            </a:r>
            <a:endParaRPr lang="en-US" altLang="ja-JP" sz="2800" dirty="0" smtClean="0">
              <a:solidFill>
                <a:srgbClr val="FF00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2800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もんだい</a:t>
            </a:r>
            <a:endParaRPr lang="ko-KR" altLang="en-US" sz="2800" dirty="0">
              <a:solidFill>
                <a:srgbClr val="FF0000"/>
              </a:solidFill>
              <a:latin typeface="ＭＳ Ｐゴシック" panose="020B0600070205080204" pitchFamily="50" charset="-128"/>
              <a:ea typeface="휴먼둥근헤드라인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066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"/>
          <p:cNvSpPr txBox="1">
            <a:spLocks/>
          </p:cNvSpPr>
          <p:nvPr/>
        </p:nvSpPr>
        <p:spPr>
          <a:xfrm>
            <a:off x="0" y="260648"/>
            <a:ext cx="9348007" cy="990600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6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2.</a:t>
            </a:r>
            <a:r>
              <a:rPr lang="ko-KR" altLang="en-US" sz="6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ja-JP" altLang="en-US" sz="60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</a:t>
            </a:r>
            <a:r>
              <a:rPr lang="ja-JP" altLang="en-US" sz="60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　はじまりました</a:t>
            </a:r>
            <a:endParaRPr lang="ko-KR" altLang="en-US" sz="60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847" y="1669717"/>
            <a:ext cx="7380312" cy="518828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87307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-33958" y="188640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en-US" altLang="ko-KR" sz="5000" b="1" spc="-100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Lucida Grande" charset="0"/>
              </a:rPr>
              <a:t>15</a:t>
            </a:r>
            <a:r>
              <a:rPr lang="ja-JP" altLang="en-US" sz="5000" b="1" spc="-100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Lucida Grande" charset="0"/>
              </a:rPr>
              <a:t>かこくに　でんどうの　もんが　ひらきました</a:t>
            </a:r>
            <a:r>
              <a:rPr lang="en-US" altLang="ko-KR" sz="5000" b="1" spc="-100" dirty="0" smtClean="0">
                <a:solidFill>
                  <a:srgbClr val="CC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Lucida Grande" charset="0"/>
              </a:rPr>
              <a:t> </a:t>
            </a:r>
            <a:endParaRPr lang="ko-KR" altLang="en-US" sz="5000" b="1" spc="-100" dirty="0">
              <a:solidFill>
                <a:srgbClr val="CC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울릉도M" pitchFamily="18" charset="-127"/>
            </a:endParaRP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205" y="4488644"/>
            <a:ext cx="5726113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612094"/>
            <a:ext cx="3416300" cy="280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626" y="2276872"/>
            <a:ext cx="1057362" cy="2211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8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872842"/>
            <a:ext cx="1714540" cy="2388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38567"/>
            <a:ext cx="1241536" cy="24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718147"/>
            <a:ext cx="817518" cy="1770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03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1"/>
          <p:cNvSpPr txBox="1">
            <a:spLocks/>
          </p:cNvSpPr>
          <p:nvPr/>
        </p:nvSpPr>
        <p:spPr>
          <a:xfrm>
            <a:off x="0" y="260648"/>
            <a:ext cx="9756576" cy="1440160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4000" kern="1200" spc="-1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4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</a:t>
            </a:r>
            <a:r>
              <a:rPr lang="en-US" altLang="ko-KR" sz="5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</a:t>
            </a:r>
            <a:r>
              <a:rPr lang="ko-KR" altLang="en-US" sz="24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ja-JP" altLang="en-US" sz="54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ただ</a:t>
            </a:r>
            <a:r>
              <a:rPr lang="ja-JP" altLang="en-US" sz="4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の</a:t>
            </a:r>
            <a:r>
              <a:rPr lang="ko-KR" altLang="en-US" sz="2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동녘B" pitchFamily="18" charset="-127"/>
              </a:rPr>
              <a:t> </a:t>
            </a:r>
            <a:r>
              <a:rPr lang="ja-JP" altLang="en-US" sz="5400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こたえ</a:t>
            </a:r>
            <a:r>
              <a:rPr lang="ja-JP" altLang="en-US" sz="4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が　したがって</a:t>
            </a:r>
            <a:endParaRPr lang="en-US" altLang="ja-JP" sz="4800" dirty="0" smtClean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r>
              <a:rPr lang="ja-JP" altLang="en-US" sz="4800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800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きました</a:t>
            </a:r>
            <a:endParaRPr lang="ko-KR" altLang="en-US" sz="4800" dirty="0">
              <a:ln>
                <a:solidFill>
                  <a:schemeClr val="tx1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2086" y="3212976"/>
            <a:ext cx="2880719" cy="3628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구름 6"/>
          <p:cNvSpPr/>
          <p:nvPr/>
        </p:nvSpPr>
        <p:spPr>
          <a:xfrm>
            <a:off x="107504" y="2132856"/>
            <a:ext cx="6624736" cy="3816424"/>
          </a:xfrm>
          <a:prstGeom prst="cloud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43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</a:t>
            </a:r>
            <a:endParaRPr lang="en-US" altLang="ja-JP" sz="43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3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みことばが　</a:t>
            </a:r>
            <a:endParaRPr lang="en-US" altLang="ja-JP" sz="4300" dirty="0" smtClean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 algn="ctr"/>
            <a:r>
              <a:rPr lang="ja-JP" altLang="en-US" sz="4300" dirty="0" smtClean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じょうじゅします</a:t>
            </a:r>
            <a:endParaRPr lang="ko-KR" altLang="en-US" sz="4300" dirty="0">
              <a:latin typeface="ＭＳ Ｐゴシック" panose="020B0600070205080204" pitchFamily="50" charset="-128"/>
              <a:ea typeface="HY동녘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873075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2920</TotalTime>
  <Words>98</Words>
  <Application>Microsoft Office PowerPoint</Application>
  <PresentationFormat>画面に合わせる (4:3)</PresentationFormat>
  <Paragraphs>61</Paragraphs>
  <Slides>15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33" baseType="lpstr">
      <vt:lpstr>(3) 양평군체 B</vt:lpstr>
      <vt:lpstr>휴먼둥근헤드라인</vt:lpstr>
      <vt:lpstr>HY견고딕</vt:lpstr>
      <vt:lpstr>HY헤드라인M</vt:lpstr>
      <vt:lpstr>HY목각파임B</vt:lpstr>
      <vt:lpstr>HY강B</vt:lpstr>
      <vt:lpstr>HY동녘B</vt:lpstr>
      <vt:lpstr>HY산B</vt:lpstr>
      <vt:lpstr>HY울릉도B</vt:lpstr>
      <vt:lpstr>HY울릉도M</vt:lpstr>
      <vt:lpstr>KT&amp;G 상상제목 B</vt:lpstr>
      <vt:lpstr>KT&amp;G 상상제목OTF B</vt:lpstr>
      <vt:lpstr>Lucida Grande</vt:lpstr>
      <vt:lpstr>휴먼매직체</vt:lpstr>
      <vt:lpstr>맑은 고딕</vt:lpstr>
      <vt:lpstr>ＭＳ Ｐゴシック</vt:lpstr>
      <vt:lpstr>Arial</vt:lpstr>
      <vt:lpstr>Office 테마</vt:lpstr>
      <vt:lpstr>13か  ただ</vt:lpstr>
      <vt:lpstr>PowerPoint プレゼンテーション</vt:lpstr>
      <vt:lpstr>あさと　よるに　ひとりで 　いのり</vt:lpstr>
      <vt:lpstr>영성 훈련 – 참된 성공</vt:lpstr>
      <vt:lpstr>PowerPoint プレゼンテーション</vt:lpstr>
      <vt:lpstr>PowerPoint プレゼンテーション</vt:lpstr>
      <vt:lpstr>PowerPoint プレゼンテーション</vt:lpstr>
      <vt:lpstr>15かこくに　でんどうの　もんが　ひらきました </vt:lpstr>
      <vt:lpstr>PowerPoint プレゼンテーション</vt:lpstr>
      <vt:lpstr>みことばを　にぎって　せいれいの　 みたしが　のぞめば せかいせんきょうの　もんが　ひらいて おおくの　でしが　おきます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6과 사명</dc:title>
  <dc:creator>Registered User</dc:creator>
  <cp:lastModifiedBy>佐々木智香子</cp:lastModifiedBy>
  <cp:revision>124</cp:revision>
  <dcterms:created xsi:type="dcterms:W3CDTF">2019-01-31T16:50:58Z</dcterms:created>
  <dcterms:modified xsi:type="dcterms:W3CDTF">2019-04-03T12:26:10Z</dcterms:modified>
</cp:coreProperties>
</file>