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Default Extension="wma" ContentType="audio/x-ms-wma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tiff" ContentType="image/tiff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5" r:id="rId2"/>
    <p:sldMasterId id="2147483682" r:id="rId3"/>
  </p:sldMasterIdLst>
  <p:notesMasterIdLst>
    <p:notesMasterId r:id="rId2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78" r:id="rId16"/>
    <p:sldId id="279" r:id="rId17"/>
    <p:sldId id="270" r:id="rId18"/>
    <p:sldId id="271" r:id="rId19"/>
    <p:sldId id="272" r:id="rId20"/>
    <p:sldId id="273" r:id="rId21"/>
    <p:sldId id="274" r:id="rId22"/>
    <p:sldId id="280" r:id="rId23"/>
  </p:sldIdLst>
  <p:sldSz cx="24384000" cy="13716000"/>
  <p:notesSz cx="6858000" cy="9144000"/>
  <p:embeddedFontLst>
    <p:embeddedFont>
      <p:font typeface="HY견고딕" charset="-127"/>
      <p:regular r:id="rId25"/>
    </p:embeddedFont>
    <p:embeddedFont>
      <p:font typeface="KT&amp;G 상상제목 B" charset="-127"/>
      <p:regular r:id="rId26"/>
    </p:embeddedFont>
    <p:embeddedFont>
      <p:font typeface="맑은 고딕" pitchFamily="34" charset="-127"/>
      <p:regular r:id="rId27"/>
      <p:bold r:id="rId28"/>
    </p:embeddedFont>
  </p:embeddedFontLst>
  <p:defaultTextStyle>
    <a:lvl1pPr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5842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일반체"/>
          <a:ea typeface="Apple SD 산돌고딕 Neo 일반체"/>
          <a:cs typeface="Apple SD 산돌고딕 Neo 일반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97" autoAdjust="0"/>
    <p:restoredTop sz="83172" autoAdjust="0"/>
  </p:normalViewPr>
  <p:slideViewPr>
    <p:cSldViewPr>
      <p:cViewPr>
        <p:scale>
          <a:sx n="40" d="100"/>
          <a:sy n="40" d="100"/>
        </p:scale>
        <p:origin x="-78" y="-19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1192316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32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イスラエルの悪い王アハブ、王妃イゼベル</a:t>
            </a:r>
          </a:p>
          <a:p>
            <a:pPr lvl="0">
              <a:defRPr sz="1800"/>
            </a:pPr>
            <a:r>
              <a:rPr lang="ja-JP" altLang="en-US" sz="3200" dirty="0" smtClean="0"/>
              <a:t>イスラエルの預言者をみな殺せ</a:t>
            </a:r>
            <a:r>
              <a:rPr lang="en-US" altLang="ja-JP" sz="3200" dirty="0" smtClean="0"/>
              <a:t>!</a:t>
            </a:r>
            <a:endParaRPr sz="3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この世の問題の開始</a:t>
            </a:r>
          </a:p>
          <a:p>
            <a:pPr lvl="0">
              <a:defRPr sz="1800"/>
            </a:pPr>
            <a:r>
              <a:rPr lang="ja-JP" altLang="en-US" sz="3200" dirty="0" smtClean="0"/>
              <a:t>根本問題</a:t>
            </a:r>
          </a:p>
          <a:p>
            <a:pPr lvl="0">
              <a:defRPr sz="1800"/>
            </a:pPr>
            <a:r>
              <a:rPr lang="en-US" altLang="ja-JP" sz="3200" dirty="0" smtClean="0"/>
              <a:t>3</a:t>
            </a:r>
            <a:r>
              <a:rPr lang="ja-JP" altLang="en-US" sz="3200" dirty="0" smtClean="0"/>
              <a:t>職</a:t>
            </a:r>
            <a:endParaRPr sz="3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14" name="Shape 21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すべての世の中、問題をこの目で見るレムナント</a:t>
            </a:r>
          </a:p>
          <a:p>
            <a:pPr lvl="0">
              <a:defRPr sz="1800"/>
            </a:pPr>
            <a:r>
              <a:rPr lang="ja-JP" altLang="en-US" sz="3200" dirty="0" smtClean="0"/>
              <a:t>福音に刻印されたレムナント</a:t>
            </a:r>
          </a:p>
          <a:p>
            <a:pPr lvl="0">
              <a:defRPr sz="1800"/>
            </a:pPr>
            <a:r>
              <a:rPr lang="ja-JP" altLang="en-US" sz="3200" dirty="0" smtClean="0"/>
              <a:t>イエスはキリスト</a:t>
            </a:r>
            <a:r>
              <a:rPr lang="en-US" altLang="ja-JP" sz="3200" dirty="0" smtClean="0"/>
              <a:t>?</a:t>
            </a:r>
            <a:r>
              <a:rPr lang="ja-JP" altLang="en-US" sz="3200" dirty="0" smtClean="0"/>
              <a:t>ただキリストのほかはだめだ。</a:t>
            </a:r>
          </a:p>
          <a:p>
            <a:pPr lvl="0">
              <a:defRPr sz="1800"/>
            </a:pPr>
            <a:r>
              <a:rPr lang="en-US" altLang="ja-JP" sz="3200" dirty="0" smtClean="0"/>
              <a:t>-</a:t>
            </a:r>
            <a:r>
              <a:rPr lang="ja-JP" altLang="en-US" sz="3200" dirty="0" smtClean="0"/>
              <a:t>刻印</a:t>
            </a:r>
            <a:endParaRPr sz="3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ヨシュアが死んでイスラエルはまた契約をのがして</a:t>
            </a:r>
          </a:p>
          <a:p>
            <a:pPr lvl="0">
              <a:defRPr sz="1800"/>
            </a:pPr>
            <a:r>
              <a:rPr lang="ja-JP" altLang="en-US" sz="3200" dirty="0" smtClean="0"/>
              <a:t>バアル、木像をおがんで</a:t>
            </a:r>
          </a:p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ja-JP" altLang="en-US" sz="3200" dirty="0" smtClean="0"/>
              <a:t>主がメソボダミアの王クシャン </a:t>
            </a:r>
            <a:r>
              <a:rPr lang="en-US" altLang="ja-JP" sz="3200" dirty="0" smtClean="0"/>
              <a:t>· </a:t>
            </a:r>
            <a:r>
              <a:rPr lang="ja-JP" altLang="en-US" sz="3200" dirty="0" smtClean="0"/>
              <a:t>リシュアタイムの手に</a:t>
            </a:r>
            <a:r>
              <a:rPr lang="en-US" altLang="ja-JP" sz="3200" dirty="0" smtClean="0"/>
              <a:t>- 8</a:t>
            </a:r>
            <a:r>
              <a:rPr lang="ja-JP" altLang="en-US" sz="3200" dirty="0" smtClean="0"/>
              <a:t>年</a:t>
            </a:r>
            <a:endParaRPr sz="3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オテニエルを士師として立て、イスラエルを救い出されること</a:t>
            </a:r>
          </a:p>
          <a:p>
            <a:pPr lvl="0">
              <a:defRPr sz="1800"/>
            </a:pPr>
            <a:r>
              <a:rPr lang="ja-JP" altLang="en-US" sz="3200" dirty="0" smtClean="0"/>
              <a:t>オテニエルはどんな士師</a:t>
            </a:r>
            <a:r>
              <a:rPr lang="en-US" altLang="ja-JP" sz="3200" dirty="0" smtClean="0"/>
              <a:t>?</a:t>
            </a:r>
            <a:endParaRPr sz="3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主の霊が臨んだオテニエル</a:t>
            </a:r>
          </a:p>
          <a:p>
            <a:pPr lvl="0">
              <a:defRPr sz="1800"/>
            </a:pPr>
            <a:r>
              <a:rPr lang="ja-JP" altLang="en-US" sz="3200" dirty="0" smtClean="0"/>
              <a:t>契約を正しく知っている人</a:t>
            </a:r>
          </a:p>
          <a:p>
            <a:pPr lvl="0">
              <a:defRPr sz="1800"/>
            </a:pPr>
            <a:r>
              <a:rPr lang="ja-JP" altLang="en-US" sz="3200" dirty="0" smtClean="0"/>
              <a:t>ミッション</a:t>
            </a:r>
            <a:endParaRPr sz="3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4" name="Shape 1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寝る前</a:t>
            </a:r>
            <a:r>
              <a:rPr lang="en-US" altLang="ja-JP" sz="3200" dirty="0" smtClean="0"/>
              <a:t>5</a:t>
            </a:r>
            <a:r>
              <a:rPr lang="ja-JP" altLang="en-US" sz="3200" dirty="0" smtClean="0"/>
              <a:t>分深い祈り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そのような人は私がいる所で答えがくる。</a:t>
            </a:r>
            <a:r>
              <a:rPr lang="en-US" altLang="ja-JP" sz="3200" dirty="0" smtClean="0"/>
              <a:t>(24</a:t>
            </a:r>
            <a:r>
              <a:rPr lang="ja-JP" altLang="en-US" sz="3200" dirty="0" smtClean="0"/>
              <a:t>時</a:t>
            </a:r>
          </a:p>
          <a:p>
            <a:pPr lvl="0">
              <a:defRPr sz="1800"/>
            </a:pPr>
            <a:r>
              <a:rPr lang="ja-JP" altLang="en-US" sz="3200" dirty="0" smtClean="0"/>
              <a:t>神様の力が見られる。</a:t>
            </a:r>
            <a:r>
              <a:rPr lang="en-US" altLang="ja-JP" sz="3200" dirty="0" smtClean="0"/>
              <a:t>(25</a:t>
            </a:r>
            <a:r>
              <a:rPr lang="ja-JP" altLang="en-US" sz="3200" dirty="0" smtClean="0"/>
              <a:t>時</a:t>
            </a:r>
            <a:r>
              <a:rPr lang="en-US" altLang="ja-JP" sz="3200" dirty="0" smtClean="0"/>
              <a:t>)</a:t>
            </a:r>
          </a:p>
          <a:p>
            <a:pPr lvl="0">
              <a:defRPr sz="1800"/>
            </a:pPr>
            <a:r>
              <a:rPr lang="ja-JP" altLang="en-US" sz="3200" dirty="0" smtClean="0"/>
              <a:t>ダビデ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牧場で一人で</a:t>
            </a:r>
          </a:p>
          <a:p>
            <a:pPr lvl="0">
              <a:defRPr sz="1800"/>
            </a:pPr>
            <a:r>
              <a:rPr lang="ja-JP" altLang="en-US" sz="3200" dirty="0" smtClean="0"/>
              <a:t>ヨセフ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小部屋で一人で</a:t>
            </a:r>
            <a:endParaRPr sz="3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とても誠実で忠実な臣下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王と王妃の信頼</a:t>
            </a:r>
          </a:p>
          <a:p>
            <a:pPr lvl="0">
              <a:defRPr sz="1800"/>
            </a:pPr>
            <a:r>
              <a:rPr lang="ja-JP" altLang="en-US" sz="3200" dirty="0" smtClean="0"/>
              <a:t>預言者</a:t>
            </a:r>
            <a:r>
              <a:rPr lang="en-US" altLang="ja-JP" sz="3200" dirty="0" smtClean="0"/>
              <a:t>100</a:t>
            </a:r>
            <a:r>
              <a:rPr lang="ja-JP" altLang="en-US" sz="3200" dirty="0" smtClean="0"/>
              <a:t>人を隠して自分の財産で食べさせた</a:t>
            </a:r>
          </a:p>
          <a:p>
            <a:pPr lvl="0">
              <a:defRPr sz="1800"/>
            </a:pPr>
            <a:r>
              <a:rPr lang="ja-JP" altLang="en-US" sz="3200" dirty="0" smtClean="0"/>
              <a:t>誰でしょうか</a:t>
            </a:r>
            <a:r>
              <a:rPr lang="en-US" altLang="ja-JP" sz="3200" dirty="0" smtClean="0"/>
              <a:t>?</a:t>
            </a:r>
            <a:endParaRPr sz="3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職業は</a:t>
            </a:r>
            <a:r>
              <a:rPr lang="en-US" altLang="ja-JP" sz="3200" dirty="0" smtClean="0"/>
              <a:t>?</a:t>
            </a:r>
            <a:r>
              <a:rPr lang="ja-JP" altLang="en-US" sz="3200" dirty="0" smtClean="0"/>
              <a:t>公務員</a:t>
            </a:r>
            <a:endParaRPr sz="3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全世界の飢謹、国、民族を生かした人</a:t>
            </a:r>
          </a:p>
          <a:p>
            <a:pPr lvl="0">
              <a:defRPr sz="1800"/>
            </a:pPr>
            <a:r>
              <a:rPr lang="ja-JP" altLang="en-US" sz="3200" dirty="0" smtClean="0"/>
              <a:t>この人の職業は</a:t>
            </a:r>
            <a:r>
              <a:rPr lang="en-US" altLang="ja-JP" sz="3200" dirty="0" smtClean="0"/>
              <a:t>?</a:t>
            </a:r>
            <a:endParaRPr sz="3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バビロン捕囚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選抜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異邦の国で仕事をすること</a:t>
            </a:r>
          </a:p>
          <a:p>
            <a:pPr marL="0" marR="0" lvl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lang="ja-JP" altLang="en-US" sz="3200" dirty="0" smtClean="0"/>
              <a:t>メネ、メネ、テケル、ウ・パルシン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秤ではかってみたら、足りないので、終わらせてメディヤとペルシヤに与える。</a:t>
            </a:r>
            <a:r>
              <a:rPr lang="en-US" altLang="ja-JP" sz="3200" dirty="0" smtClean="0"/>
              <a:t>)-</a:t>
            </a:r>
            <a:r>
              <a:rPr lang="ja-JP" altLang="en-US" sz="3200" dirty="0" smtClean="0"/>
              <a:t>その日の夜、ベルシャツァル王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ダリヨス王</a:t>
            </a:r>
          </a:p>
          <a:p>
            <a:pPr lvl="0">
              <a:defRPr sz="1800"/>
            </a:pPr>
            <a:r>
              <a:rPr lang="ja-JP" altLang="en-US" sz="3200" dirty="0" smtClean="0"/>
              <a:t>ダリヨス王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敏捷で最も優れたダニエル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全国を治めるようにする</a:t>
            </a:r>
          </a:p>
          <a:p>
            <a:pPr lvl="0">
              <a:defRPr sz="1800"/>
            </a:pPr>
            <a:endParaRPr lang="ja-JP" altLang="en-US" sz="3200" dirty="0" err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悪い家臣の謀略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王の他に他の神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ライオンの穴に</a:t>
            </a:r>
          </a:p>
          <a:p>
            <a:pPr lvl="0">
              <a:defRPr sz="1800"/>
            </a:pPr>
            <a:r>
              <a:rPr lang="ja-JP" altLang="en-US" sz="3200" dirty="0" smtClean="0"/>
              <a:t>王の心配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ライオンの穴件</a:t>
            </a:r>
          </a:p>
          <a:p>
            <a:pPr lvl="0">
              <a:defRPr sz="1800"/>
            </a:pPr>
            <a:r>
              <a:rPr lang="ja-JP" altLang="en-US" sz="3200" dirty="0" smtClean="0"/>
              <a:t>この人は</a:t>
            </a:r>
            <a:r>
              <a:rPr lang="en-US" altLang="ja-JP" sz="3200" dirty="0" smtClean="0"/>
              <a:t>?</a:t>
            </a:r>
            <a:r>
              <a:rPr lang="ja-JP" altLang="en-US" sz="3200" dirty="0" smtClean="0"/>
              <a:t>職業は</a:t>
            </a:r>
            <a:r>
              <a:rPr lang="en-US" altLang="ja-JP" sz="3200" dirty="0" smtClean="0"/>
              <a:t>?</a:t>
            </a:r>
            <a:endParaRPr sz="3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3200" dirty="0" smtClean="0"/>
              <a:t>3</a:t>
            </a:r>
            <a:r>
              <a:rPr lang="ja-JP" altLang="en-US" sz="3200" dirty="0" smtClean="0"/>
              <a:t>人の友人</a:t>
            </a:r>
          </a:p>
          <a:p>
            <a:pPr lvl="0">
              <a:defRPr sz="1800"/>
            </a:pPr>
            <a:r>
              <a:rPr lang="ja-JP" altLang="en-US" sz="3200" dirty="0" smtClean="0"/>
              <a:t>ヨセフ、ダビデ、ソロモン</a:t>
            </a:r>
          </a:p>
          <a:p>
            <a:pPr lvl="0">
              <a:defRPr sz="1800"/>
            </a:pPr>
            <a:r>
              <a:rPr lang="ja-JP" altLang="en-US" sz="3200" dirty="0" smtClean="0"/>
              <a:t>彼らの職業は</a:t>
            </a:r>
            <a:r>
              <a:rPr lang="en-US" altLang="ja-JP" sz="3200" dirty="0" smtClean="0"/>
              <a:t>?</a:t>
            </a:r>
            <a:endParaRPr sz="3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4" name="Shape 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裁判官、公務員、政治家</a:t>
            </a:r>
          </a:p>
          <a:p>
            <a:pPr lvl="0">
              <a:defRPr sz="1800"/>
            </a:pPr>
            <a:r>
              <a:rPr lang="ja-JP" altLang="en-US" sz="3200" dirty="0" smtClean="0"/>
              <a:t>聖書に最も多い記録、影響</a:t>
            </a:r>
          </a:p>
          <a:p>
            <a:pPr lvl="0">
              <a:defRPr sz="1800"/>
            </a:pPr>
            <a:r>
              <a:rPr lang="ja-JP" altLang="en-US" sz="3200" dirty="0" smtClean="0"/>
              <a:t>今でも宣教の第</a:t>
            </a:r>
            <a:r>
              <a:rPr lang="en-US" altLang="ja-JP" sz="3200" dirty="0" smtClean="0"/>
              <a:t>1</a:t>
            </a:r>
            <a:r>
              <a:rPr lang="ja-JP" altLang="en-US" sz="3200" dirty="0" smtClean="0"/>
              <a:t>位の門</a:t>
            </a:r>
            <a:r>
              <a:rPr lang="en-US" altLang="ja-JP" sz="3200" dirty="0" smtClean="0"/>
              <a:t>(</a:t>
            </a:r>
            <a:r>
              <a:rPr lang="ja-JP" altLang="en-US" sz="3200" dirty="0" smtClean="0"/>
              <a:t>多くの宗教、理念</a:t>
            </a:r>
            <a:r>
              <a:rPr lang="en-US" altLang="ja-JP" sz="3200" dirty="0" smtClean="0"/>
              <a:t>)</a:t>
            </a:r>
            <a:endParaRPr lang="en-US" altLang="ja-JP" sz="3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3200" dirty="0" smtClean="0"/>
              <a:t>士師記</a:t>
            </a:r>
            <a:r>
              <a:rPr lang="en-US" altLang="ja-JP" sz="3200" dirty="0" smtClean="0"/>
              <a:t>- 14</a:t>
            </a:r>
            <a:r>
              <a:rPr lang="ja-JP" altLang="en-US" sz="3200" dirty="0" smtClean="0"/>
              <a:t>人の裁判官の話</a:t>
            </a:r>
          </a:p>
          <a:p>
            <a:pPr lvl="0">
              <a:defRPr sz="1800"/>
            </a:pPr>
            <a:r>
              <a:rPr lang="ja-JP" altLang="en-US" sz="3200" dirty="0" smtClean="0"/>
              <a:t>オニエテル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カレブ</a:t>
            </a:r>
            <a:r>
              <a:rPr lang="en-US" altLang="ja-JP" sz="3200" dirty="0" smtClean="0"/>
              <a:t>-</a:t>
            </a:r>
            <a:r>
              <a:rPr lang="ja-JP" altLang="en-US" sz="3200" dirty="0" smtClean="0"/>
              <a:t>アナク山地の戦闘の主役</a:t>
            </a:r>
          </a:p>
          <a:p>
            <a:pPr lvl="0">
              <a:defRPr sz="1800"/>
            </a:pPr>
            <a:r>
              <a:rPr lang="ja-JP" altLang="en-US" sz="3200" dirty="0" smtClean="0"/>
              <a:t>契約をたしかに知っている人</a:t>
            </a:r>
            <a:endParaRPr sz="3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21494755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76261218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169097498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19194596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3883980954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88176964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265382796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503938510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3290269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3373551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174318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0269237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541011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5631221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27422101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41258198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부제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529313933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평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4833937" y="11519296"/>
            <a:ext cx="14716126" cy="1714501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230103150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중앙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2001376088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79882325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  <p:extLst>
      <p:ext uri="{BB962C8B-B14F-4D97-AF65-F5344CB8AC3E}">
        <p14:creationId xmlns:p14="http://schemas.microsoft.com/office/powerpoint/2010/main" xmlns="" val="81603259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71398577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355621853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수직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4387453" y="1071562"/>
            <a:ext cx="7500938" cy="5625704"/>
          </a:xfrm>
          <a:prstGeom prst="rect">
            <a:avLst/>
          </a:prstGeom>
        </p:spPr>
        <p:txBody>
          <a:bodyPr lIns="0" tIns="0" rIns="0" bIns="0" anchor="b"/>
          <a:lstStyle>
            <a:lvl1pPr defTabSz="584200">
              <a:defRPr sz="8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4387453" y="7036593"/>
            <a:ext cx="7500938" cy="5625704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indent="2286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indent="4572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indent="6858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indent="914400" defTabSz="584200">
              <a:spcBef>
                <a:spcPts val="0"/>
              </a:spcBef>
              <a:defRPr sz="44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  <p:extLst>
      <p:ext uri="{BB962C8B-B14F-4D97-AF65-F5344CB8AC3E}">
        <p14:creationId xmlns:p14="http://schemas.microsoft.com/office/powerpoint/2010/main" xmlns="" val="131343925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041665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인용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89424656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9023519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빈 페이지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0275156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7010949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무제-1.png" descr="C:\Users\Administrator\Downloads\무제-1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022599" y="0"/>
            <a:ext cx="183134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9841172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38336255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32334955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- 상단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 및 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제목, 구분점 및 사진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387453" y="571500"/>
            <a:ext cx="15609094" cy="2982516"/>
          </a:xfrm>
          <a:prstGeom prst="rect">
            <a:avLst/>
          </a:prstGeom>
        </p:spPr>
        <p:txBody>
          <a:bodyPr lIns="0" tIns="0" rIns="0" bIns="0"/>
          <a:lstStyle>
            <a:lvl1pPr defTabSz="584200">
              <a:defRPr sz="11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 lIns="0" tIns="0" rIns="0" bIns="0" anchor="ctr"/>
          <a:lstStyle>
            <a:lvl1pPr marL="517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898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279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660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041071" indent="-517071" algn="l" defTabSz="584200">
              <a:spcBef>
                <a:spcPts val="3800"/>
              </a:spcBef>
              <a:buSzPct val="75000"/>
              <a:buChar char="•"/>
              <a:defRPr sz="38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구분점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 lIns="0" tIns="0" rIns="0" bIns="0" anchor="ctr"/>
          <a:lstStyle>
            <a:lvl1pPr marL="6256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1pPr>
            <a:lvl2pPr marL="10828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2pPr>
            <a:lvl3pPr marL="15400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3pPr>
            <a:lvl4pPr marL="19972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4pPr>
            <a:lvl5pPr marL="2454442" indent="-625642" algn="l" defTabSz="584200">
              <a:spcBef>
                <a:spcPts val="4200"/>
              </a:spcBef>
              <a:buSzPct val="75000"/>
              <a:buChar char="•"/>
              <a:defRPr sz="5200">
                <a:solidFill>
                  <a:srgbClr val="FFFFFF"/>
                </a:solidFill>
                <a:latin typeface="+mn-lt"/>
                <a:ea typeface="+mn-ea"/>
                <a:cs typeface="+mn-cs"/>
                <a:sym typeface="Apple SD 산돌고딕 Neo 옅은체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사진 - 3장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lvl="0"/>
            <a:fld id="{86CB4B4D-7CA3-9044-876B-883B54F8677D}" type="slidenum">
              <a:rPr/>
              <a:pPr lvl="0"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fld id="{86CB4B4D-7CA3-9044-876B-883B54F8677D}" type="slidenum">
              <a:rPr/>
              <a:pPr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7201658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419599" y="3689350"/>
            <a:ext cx="15544801" cy="408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 anchor="ctr">
            <a:normAutofit/>
          </a:bodyPr>
          <a:lstStyle/>
          <a:p>
            <a:pPr lvl="0">
              <a:defRPr sz="1800"/>
            </a:pPr>
            <a:r>
              <a:rPr sz="8600"/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5791200" y="7772400"/>
            <a:ext cx="12801600" cy="594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tIns="91439" bIns="91439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888888"/>
                </a:solidFill>
              </a:rPr>
              <a:t>본문 다섯번째 줄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6154400" y="12821284"/>
            <a:ext cx="4267200" cy="513081"/>
          </a:xfrm>
          <a:prstGeom prst="rect">
            <a:avLst/>
          </a:prstGeom>
          <a:ln w="12700">
            <a:miter lim="400000"/>
          </a:ln>
        </p:spPr>
        <p:txBody>
          <a:bodyPr tIns="91439" bIns="91439" anchor="ctr">
            <a:spAutoFit/>
          </a:bodyPr>
          <a:lstStyle>
            <a:lvl1pPr algn="r" defTabSz="914400">
              <a:defRPr sz="2200">
                <a:solidFill>
                  <a:srgbClr val="888888"/>
                </a:solidFill>
                <a:latin typeface="맑은 고딕"/>
                <a:ea typeface="맑은 고딕"/>
                <a:cs typeface="맑은 고딕"/>
                <a:sym typeface="맑은 고딕"/>
              </a:defRPr>
            </a:lvl1pPr>
          </a:lstStyle>
          <a:p>
            <a:pPr rtl="0"/>
            <a:fld id="{86CB4B4D-7CA3-9044-876B-883B54F8677D}" type="slidenum">
              <a:rPr/>
              <a:pPr rtl="0"/>
              <a:t>&lt;#&gt;</a:t>
            </a:fld>
            <a:endParaRPr/>
          </a:p>
        </p:txBody>
      </p:sp>
      <p:pic>
        <p:nvPicPr>
          <p:cNvPr id="5" name="image1.png" descr="D:\교회관련(박성현 전도사)\2013 어린이 찬양\2013 어린이 PPT\2013어린이 찬양 표지(초록).png"/>
          <p:cNvPicPr/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22947" y="-3"/>
            <a:ext cx="18313056" cy="1373479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41113415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transition spd="med"/>
  <p:txStyles>
    <p:titleStyle>
      <a:lvl1pPr algn="ctr">
        <a:defRPr sz="8600">
          <a:latin typeface="맑은 고딕"/>
          <a:ea typeface="맑은 고딕"/>
          <a:cs typeface="맑은 고딕"/>
          <a:sym typeface="맑은 고딕"/>
        </a:defRPr>
      </a:lvl1pPr>
      <a:lvl2pPr algn="ctr">
        <a:defRPr sz="8600">
          <a:latin typeface="맑은 고딕"/>
          <a:ea typeface="맑은 고딕"/>
          <a:cs typeface="맑은 고딕"/>
          <a:sym typeface="맑은 고딕"/>
        </a:defRPr>
      </a:lvl2pPr>
      <a:lvl3pPr algn="ctr">
        <a:defRPr sz="8600">
          <a:latin typeface="맑은 고딕"/>
          <a:ea typeface="맑은 고딕"/>
          <a:cs typeface="맑은 고딕"/>
          <a:sym typeface="맑은 고딕"/>
        </a:defRPr>
      </a:lvl3pPr>
      <a:lvl4pPr algn="ctr">
        <a:defRPr sz="8600">
          <a:latin typeface="맑은 고딕"/>
          <a:ea typeface="맑은 고딕"/>
          <a:cs typeface="맑은 고딕"/>
          <a:sym typeface="맑은 고딕"/>
        </a:defRPr>
      </a:lvl4pPr>
      <a:lvl5pPr algn="ctr">
        <a:defRPr sz="8600">
          <a:latin typeface="맑은 고딕"/>
          <a:ea typeface="맑은 고딕"/>
          <a:cs typeface="맑은 고딕"/>
          <a:sym typeface="맑은 고딕"/>
        </a:defRPr>
      </a:lvl5pPr>
      <a:lvl6pPr algn="ctr">
        <a:defRPr sz="8600">
          <a:latin typeface="맑은 고딕"/>
          <a:ea typeface="맑은 고딕"/>
          <a:cs typeface="맑은 고딕"/>
          <a:sym typeface="맑은 고딕"/>
        </a:defRPr>
      </a:lvl6pPr>
      <a:lvl7pPr algn="ctr">
        <a:defRPr sz="8600">
          <a:latin typeface="맑은 고딕"/>
          <a:ea typeface="맑은 고딕"/>
          <a:cs typeface="맑은 고딕"/>
          <a:sym typeface="맑은 고딕"/>
        </a:defRPr>
      </a:lvl7pPr>
      <a:lvl8pPr algn="ctr">
        <a:defRPr sz="8600">
          <a:latin typeface="맑은 고딕"/>
          <a:ea typeface="맑은 고딕"/>
          <a:cs typeface="맑은 고딕"/>
          <a:sym typeface="맑은 고딕"/>
        </a:defRPr>
      </a:lvl8pPr>
      <a:lvl9pPr algn="ctr">
        <a:defRPr sz="8600">
          <a:latin typeface="맑은 고딕"/>
          <a:ea typeface="맑은 고딕"/>
          <a:cs typeface="맑은 고딕"/>
          <a:sym typeface="맑은 고딕"/>
        </a:defRPr>
      </a:lvl9pPr>
    </p:titleStyle>
    <p:bodyStyle>
      <a:lvl1pPr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1pPr>
      <a:lvl2pPr indent="457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2pPr>
      <a:lvl3pPr indent="914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3pPr>
      <a:lvl4pPr indent="1371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4pPr>
      <a:lvl5pPr indent="18288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5pPr>
      <a:lvl6pPr indent="22860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6pPr>
      <a:lvl7pPr indent="27432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7pPr>
      <a:lvl8pPr indent="32004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8pPr>
      <a:lvl9pPr indent="3657600" algn="ctr">
        <a:spcBef>
          <a:spcPts val="700"/>
        </a:spcBef>
        <a:defRPr sz="6000">
          <a:solidFill>
            <a:srgbClr val="888888"/>
          </a:solidFill>
          <a:latin typeface="맑은 고딕"/>
          <a:ea typeface="맑은 고딕"/>
          <a:cs typeface="맑은 고딕"/>
          <a:sym typeface="맑은 고딕"/>
        </a:defRPr>
      </a:lvl9pPr>
    </p:bodyStyle>
    <p:otherStyle>
      <a:lvl1pPr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1pPr>
      <a:lvl2pPr indent="457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2pPr>
      <a:lvl3pPr indent="914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3pPr>
      <a:lvl4pPr indent="1371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4pPr>
      <a:lvl5pPr indent="18288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5pPr>
      <a:lvl6pPr indent="22860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6pPr>
      <a:lvl7pPr indent="27432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7pPr>
      <a:lvl8pPr indent="32004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8pPr>
      <a:lvl9pPr indent="3657600" algn="r">
        <a:defRPr sz="2200">
          <a:solidFill>
            <a:schemeClr val="tx1"/>
          </a:solidFill>
          <a:latin typeface="+mn-lt"/>
          <a:ea typeface="+mn-ea"/>
          <a:cs typeface="+mn-cs"/>
          <a:sym typeface="맑은 고딕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4.wma"/><Relationship Id="rId6" Type="http://schemas.openxmlformats.org/officeDocument/2006/relationships/image" Target="../media/image13.png"/><Relationship Id="rId5" Type="http://schemas.microsoft.com/office/2007/relationships/media" Target="../media/media4.wma"/><Relationship Id="rId4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media" Target="../media/media6.wma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2" Type="http://schemas.openxmlformats.org/officeDocument/2006/relationships/audio" Target="../media/media6.wma"/><Relationship Id="rId1" Type="http://schemas.openxmlformats.org/officeDocument/2006/relationships/audio" Target="../media/media5.wma"/><Relationship Id="rId6" Type="http://schemas.microsoft.com/office/2007/relationships/media" Target="../media/media5.wm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media9.wma"/><Relationship Id="rId7" Type="http://schemas.microsoft.com/office/2007/relationships/media" Target="../media/media7.wma"/><Relationship Id="rId2" Type="http://schemas.openxmlformats.org/officeDocument/2006/relationships/audio" Target="../media/media8.wma"/><Relationship Id="rId1" Type="http://schemas.openxmlformats.org/officeDocument/2006/relationships/audio" Target="../media/media7.wma"/><Relationship Id="rId6" Type="http://schemas.openxmlformats.org/officeDocument/2006/relationships/image" Target="../media/image26.png"/><Relationship Id="rId5" Type="http://schemas.openxmlformats.org/officeDocument/2006/relationships/notesSlide" Target="../notesSlides/notesSlide13.xml"/><Relationship Id="rId10" Type="http://schemas.microsoft.com/office/2007/relationships/media" Target="../media/media9.wma"/><Relationship Id="rId4" Type="http://schemas.openxmlformats.org/officeDocument/2006/relationships/slideLayout" Target="../slideLayouts/slideLayout12.xml"/><Relationship Id="rId9" Type="http://schemas.microsoft.com/office/2007/relationships/media" Target="../media/media8.wma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microsoft.com/office/2007/relationships/media" Target="../media/media1.wma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microsoft.com/office/2007/relationships/media" Target="../media/media2.wma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2.wm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media3.wma"/><Relationship Id="rId6" Type="http://schemas.openxmlformats.org/officeDocument/2006/relationships/image" Target="../media/image13.png"/><Relationship Id="rId5" Type="http://schemas.microsoft.com/office/2007/relationships/media" Target="../media/media3.wma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レムナントが　しるべき　</a:t>
            </a:r>
            <a:r>
              <a:rPr lang="ja-JP" altLang="en-US" sz="7000" dirty="0" err="1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しし</a:t>
            </a:r>
            <a:r>
              <a:rPr lang="ja-JP" altLang="en-US" sz="700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き</a:t>
            </a:r>
            <a:endParaRPr sz="7000" dirty="0">
              <a:solidFill>
                <a:srgbClr val="FFFFFF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사드락 메삭 아벳느고 2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-24676" y="-1"/>
            <a:ext cx="24172332" cy="168371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asted-image.ti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1" y="-1302636"/>
            <a:ext cx="24384002" cy="16321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망치 3번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1524000" y="775523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9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옷니엘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01730" y="1076977"/>
            <a:ext cx="3580540" cy="11562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불신자 상태 2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52298" y="1421685"/>
            <a:ext cx="10679404" cy="10872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강한 경고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1796834" y="513220"/>
            <a:ext cx="1651001" cy="838201"/>
          </a:xfrm>
          <a:prstGeom prst="rect">
            <a:avLst/>
          </a:prstGeom>
        </p:spPr>
      </p:pic>
      <p:pic>
        <p:nvPicPr>
          <p:cNvPr id="206" name="BIG EXPLOD .mp3"/>
          <p:cNvPicPr/>
          <p:nvPr>
            <a:audioFile r:link="rId2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-605585" y="10380806"/>
            <a:ext cx="1651001" cy="838201"/>
          </a:xfrm>
          <a:prstGeom prst="rect">
            <a:avLst/>
          </a:prstGeom>
        </p:spPr>
      </p:pic>
      <p:pic>
        <p:nvPicPr>
          <p:cNvPr id="6" name="Picture 2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29050" y="657225"/>
            <a:ext cx="16724313" cy="1239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21619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250"/>
    </mc:Choice>
    <mc:Fallback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" fill="hold"/>
                                        <p:tgtEl>
                                          <p:spTgt spid="2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57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0" dur="25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  <p:audio>
              <p:cMediaNode vol="100000" showWhenStopped="0">
                <p:cTn id="23" fill="hold" display="0">
                  <p:stCondLst>
                    <p:cond delay="indefinite"/>
                  </p:stCondLst>
                </p:cTn>
                <p:tgtEl>
                  <p:spTgt spid="205"/>
                </p:tgtEl>
              </p:cMediaNode>
            </p:audio>
          </p:childTnLst>
        </p:cTn>
      </p:par>
    </p:tnLst>
    <p:bldLst>
      <p:bldP spid="203" grpId="0" animBg="1" advAuto="0"/>
      <p:bldP spid="20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지구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409825" y="-3308350"/>
            <a:ext cx="27898725" cy="261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4785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예수님 뱀 머리 왕 선지자 제사장 십자가.psd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986838" y="3776663"/>
            <a:ext cx="8310562" cy="616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돋보기2.ps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97763" y="660400"/>
            <a:ext cx="16905287" cy="1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91375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아세라 목상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833729" y="3818957"/>
            <a:ext cx="4087512" cy="7927294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114" name="바알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413485" y="1969749"/>
            <a:ext cx="3136786" cy="9661544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기도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75744" y="2425854"/>
            <a:ext cx="16232512" cy="11290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MALE SCREAM2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2254943" y="8251294"/>
            <a:ext cx="1651001" cy="838201"/>
          </a:xfrm>
          <a:prstGeom prst="rect">
            <a:avLst/>
          </a:prstGeom>
        </p:spPr>
      </p:pic>
      <p:pic>
        <p:nvPicPr>
          <p:cNvPr id="120" name="scream.mp3"/>
          <p:cNvPicPr/>
          <p:nvPr>
            <a:audi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97905" y="11244598"/>
            <a:ext cx="1651001" cy="838201"/>
          </a:xfrm>
          <a:prstGeom prst="rect">
            <a:avLst/>
          </a:prstGeom>
        </p:spPr>
      </p:pic>
      <p:pic>
        <p:nvPicPr>
          <p:cNvPr id="121" name="scream3.mp3"/>
          <p:cNvPicPr/>
          <p:nvPr>
            <a:audioFile r:link="rId3"/>
            <p:extLst>
              <p:ext uri="{DAA4B4D4-6D71-4841-9C94-3DE7FCFB9230}">
                <p14:media xmlns:p14="http://schemas.microsoft.com/office/powerpoint/2010/main" xmlns="" r:embed="rId10"/>
              </p:ext>
            </p:extLst>
          </p:nvPr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521422" y="9740427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3" fill="hold" display="0">
                  <p:stCondLst>
                    <p:cond delay="indefinite"/>
                  </p:stCondLst>
                </p:cTn>
                <p:tgtEl>
                  <p:spTgt spid="121"/>
                </p:tgtEl>
              </p:cMediaNode>
            </p:audio>
            <p:audio>
              <p:cMediaNode vol="100000" showWhenStopped="0">
                <p:cTn id="14" fill="hold" display="0">
                  <p:stCondLst>
                    <p:cond delay="indefinite"/>
                  </p:stCondLst>
                </p:cTn>
                <p:tgtEl>
                  <p:spTgt spid="120"/>
                </p:tgtEl>
              </p:cMediaNode>
            </p:audio>
            <p:audi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/>
        </p:nvSpPr>
        <p:spPr>
          <a:xfrm>
            <a:off x="664927" y="3262785"/>
            <a:ext cx="23054146" cy="7190430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しゅの　れいが　かれの　うえに　あった。かれは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イスラエルを　さばき、たたかいに　でていった。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しゅは　アラムのおう　クシャン・リシュアタイムを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かれの　てに　わたされた。それで　かれの　</a:t>
            </a: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せいりょくは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クシャン・リシュアタイムを　おさえた。</a:t>
            </a:r>
            <a:endParaRPr lang="ja-JP" altLang="en-US" sz="8000" dirty="0"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Apple SD 산돌고딕 Neo 강한 볼드체"/>
              <a:sym typeface="Apple SD 산돌고딕 Neo 강한 볼드체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18982371" y="11811137"/>
            <a:ext cx="4354285" cy="1005340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indent="355600" algn="r">
              <a:lnSpc>
                <a:spcPct val="120000"/>
              </a:lnSpc>
              <a:defRPr sz="6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산돌성경B"/>
                <a:ea typeface="산돌성경B"/>
                <a:cs typeface="산돌성경B"/>
                <a:sym typeface="산돌성경B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6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ししき</a:t>
            </a:r>
            <a:r>
              <a:rPr sz="6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sz="60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3:10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3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1" animBg="1" advAuto="0"/>
      <p:bldP spid="126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옷니엘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401730" y="1076977"/>
            <a:ext cx="3580540" cy="115620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기도 남자 렘넌트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8123584" y="2388495"/>
            <a:ext cx="8136832" cy="10921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Untitled-2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-1" y="-81960"/>
            <a:ext cx="24384001" cy="138799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Untitled-3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842767" y="1177604"/>
            <a:ext cx="11608993" cy="12559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Untitled-4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522133" y="11536957"/>
            <a:ext cx="6250261" cy="224274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" name="옷니엘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8626529" y="783828"/>
            <a:ext cx="3621319" cy="11693724"/>
          </a:xfrm>
          <a:prstGeom prst="rect">
            <a:avLst/>
          </a:prstGeom>
          <a:ln w="12700">
            <a:miter lim="400000"/>
          </a:ln>
        </p:spPr>
      </p:pic>
      <p:sp>
        <p:nvSpPr>
          <p:cNvPr id="51" name="Shape 51"/>
          <p:cNvSpPr/>
          <p:nvPr/>
        </p:nvSpPr>
        <p:spPr>
          <a:xfrm>
            <a:off x="612094" y="-1970217"/>
            <a:ext cx="5658599" cy="10916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70000" b="1">
                <a:solidFill>
                  <a:srgbClr val="001F5E"/>
                </a:solidFill>
                <a:latin typeface="Asia특고딕"/>
                <a:ea typeface="Asia특고딕"/>
                <a:cs typeface="Asia특고딕"/>
                <a:sym typeface="Asia특고딕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70000" b="1" dirty="0">
                <a:solidFill>
                  <a:srgbClr val="001F5E"/>
                </a:solidFill>
                <a:latin typeface="HY견고딕" pitchFamily="18" charset="-127"/>
                <a:ea typeface="HY견고딕" pitchFamily="18" charset="-127"/>
              </a:rPr>
              <a:t>1</a:t>
            </a:r>
          </a:p>
        </p:txBody>
      </p:sp>
      <p:sp>
        <p:nvSpPr>
          <p:cNvPr id="52" name="Shape 52"/>
          <p:cNvSpPr/>
          <p:nvPr/>
        </p:nvSpPr>
        <p:spPr>
          <a:xfrm rot="302457">
            <a:off x="4447500" y="3538482"/>
            <a:ext cx="3363099" cy="399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0" b="1">
                <a:solidFill>
                  <a:srgbClr val="001F5E"/>
                </a:solidFill>
                <a:latin typeface="Asia특고딕"/>
                <a:ea typeface="Asia특고딕"/>
                <a:cs typeface="Asia특고딕"/>
                <a:sym typeface="Asia특고딕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ja-JP" altLang="en-US" sz="25000" b="1" dirty="0" smtClean="0">
                <a:solidFill>
                  <a:srgbClr val="001F5E"/>
                </a:solidFill>
                <a:latin typeface="ＭＳ Ｐゴシック" pitchFamily="50" charset="-128"/>
                <a:ea typeface="ＭＳ Ｐゴシック" pitchFamily="50" charset="-128"/>
              </a:rPr>
              <a:t>か</a:t>
            </a:r>
            <a:endParaRPr sz="25000" b="1" dirty="0">
              <a:solidFill>
                <a:srgbClr val="001F5E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1790362" y="6754842"/>
            <a:ext cx="10602225" cy="480733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14300">
            <a:solidFill/>
            <a:prstDash val="sysDot"/>
            <a:miter lim="400000"/>
          </a:ln>
          <a:effectLst>
            <a:outerShdw blurRad="1016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84200" tIns="584200" rIns="584200" bIns="584200" anchor="ctr"/>
          <a:lstStyle/>
          <a:p>
            <a:pPr lvl="0" algn="l" defTabSz="812800">
              <a:defRPr sz="1800">
                <a:solidFill>
                  <a:srgbClr val="000000"/>
                </a:solidFill>
              </a:defRPr>
            </a:pPr>
            <a:r>
              <a:rPr lang="ja-JP" altLang="en-US" sz="13000" b="1" dirty="0" smtClean="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オテニエル</a:t>
            </a:r>
            <a:endParaRPr sz="13000" b="1" dirty="0" smtClean="0"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  <a:p>
            <a:pPr lvl="0" algn="l" defTabSz="812800">
              <a:defRPr sz="1800">
                <a:solidFill>
                  <a:srgbClr val="000000"/>
                </a:solidFill>
              </a:defRPr>
            </a:pPr>
            <a:r>
              <a:rPr lang="ja-JP" altLang="en-US" sz="8800" b="1" dirty="0" smtClean="0">
                <a:solidFill>
                  <a:srgbClr val="5E5E5E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かみさまは　ちからである</a:t>
            </a:r>
            <a:endParaRPr sz="8800" b="1" dirty="0">
              <a:solidFill>
                <a:srgbClr val="5E5E5E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pic>
        <p:nvPicPr>
          <p:cNvPr id="2" name="2-09 하하호호 랄랄라 (MR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345504" y="2897560"/>
            <a:ext cx="244475" cy="244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3" presetClass="entr" presetSubtype="16" fill="hold" grpId="4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00"/>
                            </p:stCondLst>
                            <p:childTnLst>
                              <p:par>
                                <p:cTn id="27" presetID="23" presetClass="entr" presetSubtype="16" fill="hold" grpId="6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500"/>
                            </p:stCondLst>
                            <p:childTnLst>
                              <p:par>
                                <p:cTn id="32" presetID="23" presetClass="entr" presetSubtype="16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750"/>
                            </p:stCondLst>
                            <p:childTnLst>
                              <p:par>
                                <p:cTn id="37" presetID="23" presetClass="entr" presetSubtype="16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7" grpId="2" animBg="1" advAuto="0"/>
      <p:bldP spid="48" grpId="3" animBg="1" advAuto="0"/>
      <p:bldP spid="49" grpId="5" animBg="1" advAuto="0"/>
      <p:bldP spid="50" grpId="4" animBg="1" advAuto="0"/>
      <p:bldP spid="51" grpId="7" animBg="1" advAuto="0"/>
      <p:bldP spid="52" grpId="8" animBg="1" advAuto="0"/>
      <p:bldP spid="53" grpId="6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10"/>
          <p:cNvSpPr/>
          <p:nvPr/>
        </p:nvSpPr>
        <p:spPr>
          <a:xfrm>
            <a:off x="7449517" y="1096630"/>
            <a:ext cx="9484968" cy="2123658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15600">
                <a:latin typeface="RixGureumpang M"/>
                <a:ea typeface="RixGureumpang M"/>
                <a:cs typeface="RixGureumpang M"/>
                <a:sym typeface="RixGureumpang M"/>
              </a:defRPr>
            </a:lvl1pPr>
          </a:lstStyle>
          <a:p>
            <a:pPr rtl="0" fontAlgn="base" hangingPunct="0"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138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もくそうしよう</a:t>
            </a:r>
            <a:endParaRPr sz="138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</a:endParaRPr>
          </a:p>
        </p:txBody>
      </p:sp>
      <p:sp>
        <p:nvSpPr>
          <p:cNvPr id="5" name="Shape 111"/>
          <p:cNvSpPr/>
          <p:nvPr/>
        </p:nvSpPr>
        <p:spPr>
          <a:xfrm rot="21600000">
            <a:off x="2431872" y="6371466"/>
            <a:ext cx="19520256" cy="3189335"/>
          </a:xfrm>
          <a:prstGeom prst="rect">
            <a:avLst/>
          </a:prstGeom>
          <a:ln w="12700"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rtl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8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まいにち　かみさまに　</a:t>
            </a:r>
            <a:endParaRPr lang="en-US" altLang="ja-JP" sz="8000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  <a:p>
            <a:pPr rtl="0" fontAlgn="base" hangingPunct="0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defRPr sz="1800">
                <a:solidFill>
                  <a:srgbClr val="000000"/>
                </a:solidFill>
              </a:defRPr>
            </a:pPr>
            <a:r>
              <a:rPr lang="ja-JP" altLang="en-US" sz="8000" kern="120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ふかい</a:t>
            </a:r>
            <a:r>
              <a:rPr lang="ja-JP" altLang="en-US" sz="8000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  <a:cs typeface="NVmotoong M"/>
                <a:sym typeface="NVmotoong M"/>
              </a:rPr>
              <a:t>　いのりを　する　レムナント</a:t>
            </a:r>
            <a:endParaRPr sz="800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NVmotoong M"/>
              <a:sym typeface="NVmotoong M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1300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629145" y="1102434"/>
            <a:ext cx="6924973" cy="1846659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indent="355600" algn="l">
              <a:defRPr sz="1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Apple SD 산돌고딕 Neo 강한 볼드체"/>
                <a:ea typeface="Apple SD 산돌고딕 Neo 강한 볼드체"/>
                <a:cs typeface="Apple SD 산돌고딕 Neo 강한 볼드체"/>
                <a:sym typeface="Apple SD 산돌고딕 Neo 강한 볼드체"/>
              </a:defRPr>
            </a:lvl1pPr>
          </a:lstStyle>
          <a:p>
            <a:pPr lvl="0" indent="0">
              <a:defRPr sz="1800">
                <a:solidFill>
                  <a:srgbClr val="000000"/>
                </a:solidFill>
                <a:effectLst/>
              </a:defRPr>
            </a:pPr>
            <a:r>
              <a:rPr lang="ja-JP" altLang="en-US" sz="12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ＭＳ Ｐゴシック" pitchFamily="50" charset="-128"/>
                <a:ea typeface="ＭＳ Ｐゴシック" pitchFamily="50" charset="-128"/>
              </a:rPr>
              <a:t>ししき</a:t>
            </a:r>
            <a:r>
              <a:rPr sz="12000" dirty="0" smtClean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sz="12000" dirty="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KT&amp;G 상상제목 B" pitchFamily="2" charset="-127"/>
                <a:ea typeface="KT&amp;G 상상제목 B" pitchFamily="2" charset="-127"/>
              </a:rPr>
              <a:t>3:10</a:t>
            </a:r>
          </a:p>
        </p:txBody>
      </p:sp>
      <p:sp>
        <p:nvSpPr>
          <p:cNvPr id="57" name="Shape 57"/>
          <p:cNvSpPr/>
          <p:nvPr/>
        </p:nvSpPr>
        <p:spPr>
          <a:xfrm>
            <a:off x="1091183" y="4313608"/>
            <a:ext cx="23054145" cy="7386638"/>
          </a:xfrm>
          <a:prstGeom prst="rect">
            <a:avLst/>
          </a:prstGeom>
          <a:ln w="12700">
            <a:miter lim="400000"/>
          </a:ln>
          <a:effectLst>
            <a:outerShdw blurRad="63500" dist="84370" dir="2299562" rotWithShape="0">
              <a:srgbClr val="000000">
                <a:alpha val="5514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しゅの　れいが　かれの　うえに　あった。かれは</a:t>
            </a:r>
            <a:endParaRPr lang="en-US" altLang="ja-JP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イスラエルを　さばき、たたかいに　でていった。</a:t>
            </a:r>
            <a:endParaRPr lang="en-US" altLang="ja-JP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しゅは　アラムのおう　クシャン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・リシュアタイム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</a:t>
            </a:r>
            <a:endParaRPr lang="en-US" altLang="ja-JP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かれの　てに　わたされた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。それ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で　かれの　</a:t>
            </a:r>
            <a:endParaRPr lang="en-US" altLang="ja-JP" sz="8000" dirty="0" smtClean="0">
              <a:solidFill>
                <a:schemeClr val="tx1"/>
              </a:solidFill>
              <a:latin typeface="ＭＳ Ｐゴシック" pitchFamily="50" charset="-128"/>
              <a:ea typeface="ＭＳ Ｐゴシック" pitchFamily="50" charset="-128"/>
            </a:endParaRPr>
          </a:p>
          <a:p>
            <a:pPr lvl="0" algn="l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ja-JP" altLang="en-US" sz="8000" dirty="0" err="1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せいりょくは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　クシャン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・リシュアタイム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を　おさえた</a:t>
            </a:r>
            <a:r>
              <a:rPr lang="ja-JP" altLang="en-US" sz="8000" dirty="0" smtClean="0">
                <a:solidFill>
                  <a:schemeClr val="tx1"/>
                </a:solidFill>
                <a:latin typeface="ＭＳ Ｐゴシック" pitchFamily="50" charset="-128"/>
                <a:ea typeface="ＭＳ Ｐゴシック" pitchFamily="50" charset="-128"/>
              </a:rPr>
              <a:t>。</a:t>
            </a:r>
            <a:endParaRPr sz="8000" dirty="0">
              <a:solidFill>
                <a:schemeClr val="tx1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latin typeface="ＭＳ Ｐゴシック" pitchFamily="50" charset="-128"/>
              <a:ea typeface="ＭＳ Ｐゴシック" pitchFamily="50" charset="-128"/>
              <a:cs typeface="Apple SD 산돌고딕 Neo 강한 볼드체"/>
              <a:sym typeface="Apple SD 산돌고딕 Neo 강한 볼드체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악한 여인 이세벨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67230" y="1282389"/>
            <a:ext cx="4405696" cy="11151222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60" name="아세라 목상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2848911" y="2577362"/>
            <a:ext cx="4087512" cy="7927294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61" name="바알.pn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6428668" y="728154"/>
            <a:ext cx="3136786" cy="9661544"/>
          </a:xfrm>
          <a:prstGeom prst="rect">
            <a:avLst/>
          </a:prstGeom>
          <a:ln w="12700"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  <a:reflection stA="50000" endPos="40000" dir="5400000" sy="-100000" algn="bl" rotWithShape="0"/>
          </a:effectLst>
        </p:spPr>
      </p:pic>
      <p:pic>
        <p:nvPicPr>
          <p:cNvPr id="62" name="오잇1(여자)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-4937690" y="664866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16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59" grpId="2" animBg="1" advAuto="0"/>
      <p:bldP spid="60" grpId="4" animBg="1" advAuto="0"/>
      <p:bldP spid="61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asted-image.tif"/>
          <p:cNvPicPr/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7770488" y="2768942"/>
            <a:ext cx="8843024" cy="8178116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67" name="도망.mp3"/>
          <p:cNvPicPr/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>
            <a:extLst/>
          </a:blip>
          <a:stretch>
            <a:fillRect/>
          </a:stretch>
        </p:blipFill>
        <p:spPr>
          <a:xfrm>
            <a:off x="-449060" y="1303102"/>
            <a:ext cx="1651001" cy="838201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2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2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6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8192509" y="5246983"/>
            <a:ext cx="7998984" cy="3222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20000" b="1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ja-JP" altLang="en-US" sz="20000" b="0" dirty="0" smtClean="0">
                <a:solidFill>
                  <a:srgbClr val="FFFFFF"/>
                </a:solidFill>
                <a:latin typeface="ＭＳ Ｐゴシック" pitchFamily="50" charset="-128"/>
                <a:ea typeface="ＭＳ Ｐゴシック" pitchFamily="50" charset="-128"/>
              </a:rPr>
              <a:t>ｵﾊﾞﾃﾞﾔ</a:t>
            </a:r>
            <a:endParaRPr sz="20000" b="0" dirty="0">
              <a:solidFill>
                <a:srgbClr val="FFFFFF"/>
              </a:solidFill>
              <a:latin typeface="ＭＳ Ｐゴシック" pitchFamily="50" charset="-128"/>
              <a:ea typeface="ＭＳ Ｐゴシック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요셉 총리 애굽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0686607" y="1708196"/>
            <a:ext cx="13709504" cy="12135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다니엘 정시기도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37800" y="340002"/>
            <a:ext cx="8676359" cy="9294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asted-image.png"/>
          <p:cNvPicPr/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-100153"/>
            <a:ext cx="24384000" cy="139163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1016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1016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390</Words>
  <Application>Microsoft Office PowerPoint</Application>
  <PresentationFormat>ユーザー設定</PresentationFormat>
  <Paragraphs>63</Paragraphs>
  <Slides>20</Slides>
  <Notes>15</Notes>
  <HiddenSlides>0</HiddenSlides>
  <MMClips>9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20</vt:i4>
      </vt:variant>
    </vt:vector>
  </HeadingPairs>
  <TitlesOfParts>
    <vt:vector size="36" baseType="lpstr">
      <vt:lpstr>Arial</vt:lpstr>
      <vt:lpstr>ＭＳ Ｐゴシック</vt:lpstr>
      <vt:lpstr>Apple SD 산돌고딕 Neo 옅은체</vt:lpstr>
      <vt:lpstr>HY견고딕</vt:lpstr>
      <vt:lpstr>Asia특고딕</vt:lpstr>
      <vt:lpstr>Apple SD 산돌고딕 Neo 강한 볼드체</vt:lpstr>
      <vt:lpstr>KT&amp;G 상상제목 B</vt:lpstr>
      <vt:lpstr>Apple SD 산돌고딕 Neo 세미볼드체</vt:lpstr>
      <vt:lpstr>산돌성경B</vt:lpstr>
      <vt:lpstr>RixGureumpang M</vt:lpstr>
      <vt:lpstr>NVmotoong M</vt:lpstr>
      <vt:lpstr>Avenir Roman</vt:lpstr>
      <vt:lpstr>맑은 고딕</vt:lpstr>
      <vt:lpstr>Gradient</vt:lpstr>
      <vt:lpstr>1_Gradient</vt:lpstr>
      <vt:lpstr>2_Gradient</vt:lpstr>
      <vt:lpstr>レムナントが　しるべき　ししき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렘넌트가 알아야 할 사사기</dc:title>
  <dc:creator>김기택</dc:creator>
  <cp:lastModifiedBy>chikako</cp:lastModifiedBy>
  <cp:revision>8</cp:revision>
  <dcterms:modified xsi:type="dcterms:W3CDTF">2014-10-31T12:58:16Z</dcterms:modified>
</cp:coreProperties>
</file>