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  <p:sldMasterId id="2147483650" r:id="rId3"/>
    <p:sldMasterId id="2147483684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7" r:id="rId23"/>
  </p:sldIdLst>
  <p:sldSz cx="24384000" cy="13716000"/>
  <p:notesSz cx="6858000" cy="9144000"/>
  <p:embeddedFontLst>
    <p:embeddedFont>
      <p:font typeface="나눔바른고딕" charset="-127"/>
      <p:regular r:id="rId25"/>
      <p:bold r:id="rId26"/>
    </p:embeddedFont>
    <p:embeddedFont>
      <p:font typeface="KT&amp;G 상상제목 B" charset="-127"/>
      <p:regular r:id="rId27"/>
    </p:embeddedFont>
    <p:embeddedFont>
      <p:font typeface="나눔고딕 ExtraBold" charset="-127"/>
      <p:bold r:id="rId28"/>
    </p:embeddedFont>
    <p:embeddedFont>
      <p:font typeface="굴림" pitchFamily="34" charset="-127"/>
      <p:regular r:id="rId29"/>
    </p:embeddedFont>
    <p:embeddedFont>
      <p:font typeface="맑은 고딕" pitchFamily="34" charset="-127"/>
      <p:regular r:id="rId30"/>
      <p:bold r:id="rId31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81" autoAdjust="0"/>
  </p:normalViewPr>
  <p:slideViewPr>
    <p:cSldViewPr>
      <p:cViewPr varScale="1">
        <p:scale>
          <a:sx n="38" d="100"/>
          <a:sy n="38" d="100"/>
        </p:scale>
        <p:origin x="-150" y="-3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venir Book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venir Book" charset="0"/>
              </a:rPr>
              <a:t>Second level</a:t>
            </a:r>
          </a:p>
          <a:p>
            <a:pPr lvl="2"/>
            <a:r>
              <a:rPr lang="ko-KR" altLang="ko-KR" smtClean="0">
                <a:sym typeface="Avenir Book" charset="0"/>
              </a:rPr>
              <a:t>Third level</a:t>
            </a:r>
          </a:p>
          <a:p>
            <a:pPr lvl="3"/>
            <a:r>
              <a:rPr lang="ko-KR" altLang="ko-KR" smtClean="0">
                <a:sym typeface="Avenir Book" charset="0"/>
              </a:rPr>
              <a:t>Fourth level</a:t>
            </a:r>
          </a:p>
          <a:p>
            <a:pPr lvl="4"/>
            <a:r>
              <a:rPr lang="ko-KR" altLang="ko-KR" smtClean="0">
                <a:sym typeface="Avenir Book" charset="0"/>
              </a:rPr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636300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Book" charset="0"/>
        <a:ea typeface="Avenir Book" charset="0"/>
        <a:cs typeface="Avenir Book" charset="0"/>
        <a:sym typeface="Avenir Book" charset="0"/>
      </a:defRPr>
    </a:lvl1pPr>
    <a:lvl2pPr indent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Book" charset="0"/>
        <a:ea typeface="Avenir Book" charset="0"/>
        <a:cs typeface="Avenir Book" charset="0"/>
        <a:sym typeface="Avenir Book" charset="0"/>
      </a:defRPr>
    </a:lvl2pPr>
    <a:lvl3pPr indent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Book" charset="0"/>
        <a:ea typeface="Avenir Book" charset="0"/>
        <a:cs typeface="Avenir Book" charset="0"/>
        <a:sym typeface="Avenir Book" charset="0"/>
      </a:defRPr>
    </a:lvl3pPr>
    <a:lvl4pPr indent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Book" charset="0"/>
        <a:ea typeface="Avenir Book" charset="0"/>
        <a:cs typeface="Avenir Book" charset="0"/>
        <a:sym typeface="Avenir Book" charset="0"/>
      </a:defRPr>
    </a:lvl4pPr>
    <a:lvl5pPr indent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Book" charset="0"/>
        <a:ea typeface="Avenir Book" charset="0"/>
        <a:cs typeface="Avenir Book" charset="0"/>
        <a:sym typeface="Avenir Book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主の目の前で悪を行ったので</a:t>
            </a:r>
            <a:r>
              <a:rPr lang="en-US" altLang="ja-JP" dirty="0" smtClean="0">
                <a:ea typeface="굴림" pitchFamily="50" charset="-127"/>
              </a:rPr>
              <a:t>(</a:t>
            </a:r>
            <a:r>
              <a:rPr lang="ja-JP" altLang="en-US" dirty="0" smtClean="0">
                <a:ea typeface="굴림" pitchFamily="50" charset="-127"/>
              </a:rPr>
              <a:t>士師</a:t>
            </a:r>
            <a:r>
              <a:rPr lang="en-US" altLang="ja-JP" dirty="0" smtClean="0">
                <a:ea typeface="굴림" pitchFamily="50" charset="-127"/>
              </a:rPr>
              <a:t>6:25) -</a:t>
            </a:r>
            <a:r>
              <a:rPr lang="ja-JP" altLang="en-US" dirty="0" smtClean="0">
                <a:ea typeface="굴림" pitchFamily="50" charset="-127"/>
              </a:rPr>
              <a:t>バアル、アシェラ</a:t>
            </a:r>
            <a:endParaRPr 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96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三百人がラッパを吹いたときに、主がその全陣営で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同士打ちが起こるようにされ</a:t>
            </a:r>
            <a:r>
              <a:rPr lang="ja-JP" altLang="en-US" dirty="0" smtClean="0">
                <a:ea typeface="굴림" pitchFamily="50" charset="-127"/>
              </a:rPr>
              <a:t>敵軍が逃亡して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/>
              <a:t>40</a:t>
            </a:r>
            <a:r>
              <a:rPr lang="ja-JP" altLang="en-US" dirty="0" smtClean="0"/>
              <a:t>年の間、平穏</a:t>
            </a:r>
          </a:p>
          <a:p>
            <a:r>
              <a:rPr lang="ja-JP" altLang="en-US" dirty="0" smtClean="0"/>
              <a:t>しかしｍ、ギデオンが死んだので再び</a:t>
            </a:r>
            <a:r>
              <a:rPr lang="en-US" altLang="ja-JP" dirty="0" smtClean="0"/>
              <a:t>(8:33)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37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この世の中になぜ災いと呪い、滅亡が来るのでしょうか</a:t>
            </a:r>
            <a:r>
              <a:rPr lang="en-US" altLang="ja-JP" dirty="0" smtClean="0">
                <a:ea typeface="굴림" pitchFamily="50" charset="-127"/>
              </a:rPr>
              <a:t>(</a:t>
            </a:r>
            <a:r>
              <a:rPr lang="ja-JP" altLang="en-US" dirty="0" smtClean="0">
                <a:ea typeface="굴림" pitchFamily="50" charset="-127"/>
              </a:rPr>
              <a:t>個人、国、時代</a:t>
            </a:r>
            <a:r>
              <a:rPr lang="en-US" altLang="ja-JP" dirty="0" smtClean="0">
                <a:ea typeface="굴림" pitchFamily="50" charset="-127"/>
              </a:rPr>
              <a:t>)</a:t>
            </a:r>
          </a:p>
          <a:p>
            <a:r>
              <a:rPr lang="ja-JP" altLang="en-US" dirty="0" smtClean="0">
                <a:ea typeface="굴림" pitchFamily="50" charset="-127"/>
              </a:rPr>
              <a:t>福音をのがすときごと</a:t>
            </a:r>
          </a:p>
          <a:p>
            <a:r>
              <a:rPr lang="ja-JP" altLang="en-US" dirty="0" smtClean="0">
                <a:ea typeface="굴림" pitchFamily="50" charset="-127"/>
              </a:rPr>
              <a:t>それですべての災いと呪いを滅ぼす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女の子孫を約束されました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8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キリストを送られました</a:t>
            </a:r>
          </a:p>
          <a:p>
            <a:r>
              <a:rPr lang="ja-JP" altLang="en-US" dirty="0" smtClean="0">
                <a:ea typeface="굴림" pitchFamily="50" charset="-127"/>
              </a:rPr>
              <a:t>聖書のとおり、処女降誕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十字架死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復活</a:t>
            </a:r>
          </a:p>
          <a:p>
            <a:r>
              <a:rPr lang="ja-JP" altLang="en-US" dirty="0" smtClean="0">
                <a:ea typeface="굴림" pitchFamily="50" charset="-127"/>
              </a:rPr>
              <a:t>ヨハネ</a:t>
            </a:r>
            <a:r>
              <a:rPr lang="en-US" altLang="ja-JP" dirty="0" smtClean="0">
                <a:ea typeface="굴림" pitchFamily="50" charset="-127"/>
              </a:rPr>
              <a:t>1:10</a:t>
            </a:r>
            <a:r>
              <a:rPr lang="ja-JP" altLang="en-US" dirty="0" smtClean="0">
                <a:ea typeface="굴림" pitchFamily="50" charset="-127"/>
              </a:rPr>
              <a:t>～</a:t>
            </a:r>
            <a:r>
              <a:rPr lang="en-US" altLang="ja-JP" dirty="0" smtClean="0">
                <a:ea typeface="굴림" pitchFamily="50" charset="-127"/>
              </a:rPr>
              <a:t>11 -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この方はもとから世におられ、世はこの方によって造られたのに、世はこの方を知らず、受け入れなかった。</a:t>
            </a:r>
            <a:endParaRPr lang="ja-JP" altLang="en-US" dirty="0" smtClean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ヨハネ</a:t>
            </a:r>
            <a:r>
              <a:rPr lang="en-US" altLang="ja-JP" dirty="0" smtClean="0">
                <a:ea typeface="굴림" pitchFamily="50" charset="-127"/>
              </a:rPr>
              <a:t>1:12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主がミデヤンに渡された</a:t>
            </a:r>
            <a:r>
              <a:rPr lang="en-US" altLang="ja-JP" dirty="0" smtClean="0">
                <a:ea typeface="굴림" pitchFamily="50" charset="-127"/>
              </a:rPr>
              <a:t>(6:1</a:t>
            </a:r>
            <a:r>
              <a:rPr lang="ja-JP" altLang="en-US" dirty="0" smtClean="0">
                <a:ea typeface="굴림" pitchFamily="50" charset="-127"/>
              </a:rPr>
              <a:t>～</a:t>
            </a:r>
            <a:r>
              <a:rPr lang="en-US" altLang="ja-JP" dirty="0" smtClean="0">
                <a:ea typeface="굴림" pitchFamily="50" charset="-127"/>
              </a:rPr>
              <a:t>2) -</a:t>
            </a:r>
            <a:r>
              <a:rPr lang="ja-JP" altLang="en-US" dirty="0" smtClean="0">
                <a:ea typeface="굴림" pitchFamily="50" charset="-127"/>
              </a:rPr>
              <a:t>ミデヤン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アマレク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東方の人</a:t>
            </a:r>
          </a:p>
          <a:p>
            <a:r>
              <a:rPr lang="ja-JP" altLang="en-US" dirty="0" smtClean="0">
                <a:ea typeface="굴림" pitchFamily="50" charset="-127"/>
              </a:rPr>
              <a:t>食べ物を残さないこと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水溜り、洞窟に隠れて住むようになること</a:t>
            </a:r>
          </a:p>
          <a:p>
            <a:r>
              <a:rPr lang="ja-JP" altLang="en-US" dirty="0" smtClean="0">
                <a:ea typeface="굴림" pitchFamily="50" charset="-127"/>
              </a:rPr>
              <a:t>主に叫んだ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ギデオンを呼ばれた</a:t>
            </a:r>
          </a:p>
          <a:p>
            <a:r>
              <a:rPr lang="ja-JP" altLang="en-US" dirty="0" smtClean="0">
                <a:ea typeface="굴림" pitchFamily="50" charset="-127"/>
              </a:rPr>
              <a:t>小麦を酒</a:t>
            </a:r>
            <a:r>
              <a:rPr lang="ja-JP" altLang="en-US" dirty="0" err="1" smtClean="0">
                <a:ea typeface="굴림" pitchFamily="50" charset="-127"/>
              </a:rPr>
              <a:t>ぶねの</a:t>
            </a:r>
            <a:r>
              <a:rPr lang="ja-JP" altLang="en-US" dirty="0" smtClean="0">
                <a:ea typeface="굴림" pitchFamily="50" charset="-127"/>
              </a:rPr>
              <a:t>中で収穫</a:t>
            </a:r>
            <a:r>
              <a:rPr lang="en-US" altLang="ja-JP" dirty="0" smtClean="0">
                <a:ea typeface="굴림" pitchFamily="50" charset="-127"/>
              </a:rPr>
              <a:t>(</a:t>
            </a:r>
            <a:r>
              <a:rPr lang="ja-JP" altLang="en-US" dirty="0" smtClean="0">
                <a:ea typeface="굴림" pitchFamily="50" charset="-127"/>
              </a:rPr>
              <a:t>ミデヤンに見つけられないように</a:t>
            </a:r>
            <a:r>
              <a:rPr lang="en-US" altLang="ja-JP" dirty="0" smtClean="0">
                <a:ea typeface="굴림" pitchFamily="50" charset="-127"/>
              </a:rPr>
              <a:t>)</a:t>
            </a:r>
          </a:p>
          <a:p>
            <a:r>
              <a:rPr lang="en-US" altLang="ja-JP" dirty="0" smtClean="0">
                <a:ea typeface="굴림" pitchFamily="50" charset="-127"/>
              </a:rPr>
              <a:t>“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勇士よ。主があなたといっしょにおられる。</a:t>
            </a:r>
            <a:r>
              <a:rPr lang="ja-JP" altLang="en-US" dirty="0" smtClean="0">
                <a:ea typeface="굴림" pitchFamily="50" charset="-127"/>
              </a:rPr>
              <a:t>”</a:t>
            </a:r>
          </a:p>
          <a:p>
            <a:r>
              <a:rPr lang="ja-JP" altLang="en-US" dirty="0" smtClean="0">
                <a:ea typeface="굴림" pitchFamily="50" charset="-127"/>
              </a:rPr>
              <a:t>ミデヤンからイスラエルを救いなさい</a:t>
            </a:r>
            <a:r>
              <a:rPr lang="en-US" altLang="ja-JP" dirty="0" smtClean="0">
                <a:ea typeface="굴림" pitchFamily="50" charset="-127"/>
              </a:rPr>
              <a:t>!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私はマナセの中でいちばん弱くて我が家で一番小さい者です。</a:t>
            </a:r>
          </a:p>
          <a:p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主はギデオンに仰せられた。「わたしはあなたといっしょにいる。だからあなたはひとりを打ち殺すようにミデヤン人を打ち殺そう。」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あなたはバアルの祭壇を取りこわし、そのそばのアシェラ像を切り倒せ。</a:t>
            </a:r>
            <a:endParaRPr lang="en-US" altLang="ja-JP" sz="3200" b="0" i="0" kern="1200" dirty="0" smtClean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  <a:sym typeface="Avenir Book" charset="0"/>
            </a:endParaRPr>
          </a:p>
          <a:p>
            <a:r>
              <a:rPr lang="ja-JP" altLang="en-US" dirty="0" smtClean="0">
                <a:ea typeface="굴림" pitchFamily="50" charset="-127"/>
              </a:rPr>
              <a:t>それでわたしに全焼のいけに</a:t>
            </a:r>
            <a:r>
              <a:rPr lang="ja-JP" altLang="en-US" dirty="0" err="1" smtClean="0">
                <a:ea typeface="굴림" pitchFamily="50" charset="-127"/>
              </a:rPr>
              <a:t>えを</a:t>
            </a:r>
            <a:r>
              <a:rPr lang="ja-JP" altLang="en-US" dirty="0" smtClean="0">
                <a:ea typeface="굴림" pitchFamily="50" charset="-127"/>
              </a:rPr>
              <a:t>ささげなさい</a:t>
            </a:r>
            <a:r>
              <a:rPr lang="en-US" altLang="ja-JP" dirty="0" smtClean="0">
                <a:ea typeface="굴림" pitchFamily="50" charset="-127"/>
              </a:rPr>
              <a:t>!(6:25</a:t>
            </a:r>
            <a:r>
              <a:rPr lang="ja-JP" altLang="en-US" dirty="0" smtClean="0">
                <a:ea typeface="굴림" pitchFamily="50" charset="-127"/>
              </a:rPr>
              <a:t>～</a:t>
            </a:r>
            <a:r>
              <a:rPr lang="en-US" altLang="ja-JP" dirty="0" smtClean="0">
                <a:ea typeface="굴림" pitchFamily="50" charset="-127"/>
              </a:rPr>
              <a:t>26)</a:t>
            </a:r>
          </a:p>
          <a:p>
            <a:r>
              <a:rPr lang="ja-JP" altLang="en-US" dirty="0" smtClean="0">
                <a:ea typeface="굴림" pitchFamily="50" charset="-127"/>
              </a:rPr>
              <a:t>イスラエルの民が怖くて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夜に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福音を完全にのがしたイスラエル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ヨアシュ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「あなたの息子を引っ張り出して殺しなさい。あれはバアルの祭壇を取りこわし、</a:t>
            </a:r>
            <a:endParaRPr lang="en-US" altLang="ja-JP" sz="3200" b="0" i="0" kern="1200" dirty="0" smtClean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  <a:sym typeface="Avenir Book" charset="0"/>
            </a:endParaRPr>
          </a:p>
          <a:p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そばにあったアシェラ像も切り倒したのだ。」</a:t>
            </a:r>
            <a:endParaRPr lang="en-US" altLang="ja-JP" sz="3200" b="0" i="0" kern="1200" dirty="0" smtClean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  <a:sym typeface="Avenir Book" charset="0"/>
            </a:endParaRPr>
          </a:p>
          <a:p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굴림" pitchFamily="50" charset="-127"/>
                <a:sym typeface="Avenir Book" charset="0"/>
              </a:rPr>
              <a:t>エルバアル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バアルとの戦い</a:t>
            </a:r>
          </a:p>
          <a:p>
            <a:r>
              <a:rPr lang="ja-JP" altLang="en-US" dirty="0" smtClean="0">
                <a:ea typeface="굴림" pitchFamily="50" charset="-127"/>
              </a:rPr>
              <a:t>大イスラエルが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福音をのがした</a:t>
            </a:r>
            <a:r>
              <a:rPr lang="ja-JP" altLang="en-US" dirty="0" err="1" smtClean="0">
                <a:ea typeface="굴림" pitchFamily="50" charset="-127"/>
              </a:rPr>
              <a:t>のの</a:t>
            </a:r>
            <a:r>
              <a:rPr lang="ja-JP" altLang="en-US" dirty="0" smtClean="0">
                <a:ea typeface="굴림" pitchFamily="50" charset="-127"/>
              </a:rPr>
              <a:t>で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私たちに与えられるメッセージは</a:t>
            </a:r>
            <a:r>
              <a:rPr lang="en-US" altLang="ja-JP" dirty="0" smtClean="0">
                <a:ea typeface="굴림" pitchFamily="50" charset="-127"/>
              </a:rPr>
              <a:t>?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ギデオンに従うイスラエルの民</a:t>
            </a:r>
            <a:r>
              <a:rPr lang="en-US" altLang="ja-JP" dirty="0" smtClean="0">
                <a:ea typeface="굴림" pitchFamily="50" charset="-127"/>
              </a:rPr>
              <a:t>32,000</a:t>
            </a:r>
            <a:r>
              <a:rPr lang="ja-JP" altLang="en-US" dirty="0" smtClean="0">
                <a:ea typeface="굴림" pitchFamily="50" charset="-127"/>
              </a:rPr>
              <a:t>人→ </a:t>
            </a:r>
            <a:r>
              <a:rPr lang="en-US" altLang="ja-JP" dirty="0" smtClean="0">
                <a:ea typeface="굴림" pitchFamily="50" charset="-127"/>
              </a:rPr>
              <a:t>10,000</a:t>
            </a:r>
          </a:p>
          <a:p>
            <a:r>
              <a:rPr lang="ja-JP" altLang="en-US" dirty="0" smtClean="0">
                <a:ea typeface="굴림" pitchFamily="50" charset="-127"/>
              </a:rPr>
              <a:t>あなたたちが自ら誇り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自分の手で私を救った。</a:t>
            </a:r>
          </a:p>
          <a:p>
            <a:r>
              <a:rPr lang="ja-JP" altLang="en-US" dirty="0" smtClean="0">
                <a:ea typeface="굴림" pitchFamily="50" charset="-127"/>
              </a:rPr>
              <a:t>それも多い</a:t>
            </a:r>
            <a:r>
              <a:rPr lang="en-US" altLang="ja-JP" dirty="0" smtClean="0">
                <a:ea typeface="굴림" pitchFamily="50" charset="-127"/>
              </a:rPr>
              <a:t>!</a:t>
            </a:r>
            <a:endParaRPr lang="ko-KR" altLang="ko-K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560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水を飲むようにしなさい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おくびょう者</a:t>
            </a:r>
            <a:r>
              <a:rPr lang="en-US" altLang="ja-JP" dirty="0" smtClean="0">
                <a:ea typeface="굴림" pitchFamily="50" charset="-127"/>
              </a:rPr>
              <a:t>300</a:t>
            </a:r>
            <a:r>
              <a:rPr lang="ja-JP" altLang="en-US" dirty="0" smtClean="0">
                <a:ea typeface="굴림" pitchFamily="50" charset="-127"/>
              </a:rPr>
              <a:t>人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765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武器でない</a:t>
            </a:r>
          </a:p>
          <a:p>
            <a:r>
              <a:rPr lang="ja-JP" altLang="en-US" dirty="0" smtClean="0">
                <a:ea typeface="굴림" pitchFamily="50" charset="-127"/>
              </a:rPr>
              <a:t>片方の手にラッパを、片方の手にたいまつが入っている壷</a:t>
            </a:r>
          </a:p>
          <a:p>
            <a:r>
              <a:rPr lang="ja-JP" altLang="en-US" dirty="0" smtClean="0">
                <a:ea typeface="굴림" pitchFamily="50" charset="-127"/>
              </a:rPr>
              <a:t>主のため、ギデオンのため</a:t>
            </a:r>
          </a:p>
          <a:p>
            <a:r>
              <a:rPr lang="ja-JP" altLang="en-US" dirty="0" smtClean="0">
                <a:ea typeface="굴림" pitchFamily="50" charset="-127"/>
              </a:rPr>
              <a:t>主とギデオンの剣だ</a:t>
            </a:r>
            <a:r>
              <a:rPr lang="en-US" altLang="ja-JP" dirty="0" smtClean="0">
                <a:ea typeface="굴림" pitchFamily="50" charset="-127"/>
              </a:rPr>
              <a:t>!</a:t>
            </a:r>
            <a:endParaRPr lang="ko-KR" altLang="ko-KR" sz="18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7E732B-8566-41DE-994B-E1F80AFD6C1D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130020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700F0D-DB9E-46FB-BAA3-43D38CF8CC39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408513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76613" y="3689350"/>
            <a:ext cx="3886200" cy="100266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418013" y="3689350"/>
            <a:ext cx="11506200" cy="100266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A8BEF5-6F38-4D87-987D-0AB7708F651E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2688105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296851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59950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309407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258185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1505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700242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81086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220451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EB03F9-4DAA-4CB6-9461-4438D7A49C17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3503485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2156502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3926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246835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004007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11265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2598762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611387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0959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13229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29810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78E82C-EFBB-4AD9-8AE3-33745D6DB5FC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4268412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309808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236083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367674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393714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="" xmlns:p14="http://schemas.microsoft.com/office/powerpoint/2010/main" val="356619979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="" xmlns:p14="http://schemas.microsoft.com/office/powerpoint/2010/main" val="38264754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="" xmlns:p14="http://schemas.microsoft.com/office/powerpoint/2010/main" val="205726215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="" xmlns:p14="http://schemas.microsoft.com/office/powerpoint/2010/main" val="305014293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="" xmlns:p14="http://schemas.microsoft.com/office/powerpoint/2010/main" val="105089907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="" xmlns:p14="http://schemas.microsoft.com/office/powerpoint/2010/main" val="15850545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791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125D46-0B69-4A58-A7A1-931E71F2BCB1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121945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="" xmlns:p14="http://schemas.microsoft.com/office/powerpoint/2010/main" val="25876656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="" xmlns:p14="http://schemas.microsoft.com/office/powerpoint/2010/main" val="406391288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3632254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7232880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5856860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507758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2781680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0591858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404911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8600396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EFDFC3-1CBA-47A6-80AF-5CF19EB7509D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126309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E7807D-7B68-4677-A56F-FB9F3995BFF3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250303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5F6B43-1268-4A17-BCAB-B3A9295CC2AB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94538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F2EEA4-D115-484C-BDCB-D8511E20A136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408390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58858B-44FC-4784-8E75-4C82B9600709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="" xmlns:p14="http://schemas.microsoft.com/office/powerpoint/2010/main" val="83896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418013" y="3689350"/>
            <a:ext cx="1554480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강한 볼드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맑은 고딕" pitchFamily="50" charset="-127"/>
              </a:rPr>
              <a:t>Second level</a:t>
            </a:r>
          </a:p>
          <a:p>
            <a:pPr lvl="2"/>
            <a:r>
              <a:rPr lang="ko-KR" altLang="ko-KR" smtClean="0">
                <a:sym typeface="맑은 고딕" pitchFamily="50" charset="-127"/>
              </a:rPr>
              <a:t>Third level</a:t>
            </a:r>
          </a:p>
          <a:p>
            <a:pPr lvl="3"/>
            <a:r>
              <a:rPr lang="ko-KR" altLang="ko-KR" smtClean="0">
                <a:sym typeface="맑은 고딕" pitchFamily="50" charset="-127"/>
              </a:rPr>
              <a:t>Fourth level</a:t>
            </a:r>
          </a:p>
          <a:p>
            <a:pPr lvl="4"/>
            <a:r>
              <a:rPr lang="ko-KR" altLang="ko-KR" smtClean="0">
                <a:sym typeface="맑은 고딕" pitchFamily="50" charset="-127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2200">
                <a:solidFill>
                  <a:srgbClr val="888888"/>
                </a:solidFill>
                <a:latin typeface="+mn-lt"/>
                <a:ea typeface="+mn-ea"/>
                <a:sym typeface="맑은 고딕" pitchFamily="50" charset="-127"/>
              </a:defRPr>
            </a:lvl1pPr>
          </a:lstStyle>
          <a:p>
            <a:fld id="{A2C0BA62-6C73-41D8-A4DB-A699741294D0}" type="slidenum">
              <a:rPr lang="ko-KR" altLang="ko-KR"/>
              <a:pPr/>
              <a:t>&lt;#&gt;</a:t>
            </a:fld>
            <a:endParaRPr lang="ko-KR" altLang="ko-KR"/>
          </a:p>
        </p:txBody>
      </p:sp>
      <p:pic>
        <p:nvPicPr>
          <p:cNvPr id="1028" name="Picture 4" descr="D:\교회관련(박성현 전도사)\2013 어린이 찬양\2013 어린이 PPT\2013어린이 찬양 표지(초록)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0"/>
            <a:ext cx="18313400" cy="137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+mj-lt"/>
          <a:ea typeface="+mj-ea"/>
          <a:cs typeface="+mj-cs"/>
          <a:sym typeface="Apple SD 산돌고딕 Neo 강한 볼드체" charset="0"/>
        </a:defRPr>
      </a:lvl1pPr>
      <a:lvl2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2pPr>
      <a:lvl3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3pPr>
      <a:lvl4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4pPr>
      <a:lvl5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5pPr>
      <a:lvl6pPr marL="4572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6pPr>
      <a:lvl7pPr marL="9144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7pPr>
      <a:lvl8pPr marL="13716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8pPr>
      <a:lvl9pPr marL="18288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4833938" y="4535488"/>
            <a:ext cx="14716125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강한 볼드체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+mj-lt"/>
          <a:ea typeface="+mj-ea"/>
          <a:cs typeface="+mj-cs"/>
          <a:sym typeface="Apple SD 산돌고딕 Neo 강한 볼드체" charset="0"/>
        </a:defRPr>
      </a:lvl1pPr>
      <a:lvl2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2pPr>
      <a:lvl3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3pPr>
      <a:lvl4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4pPr>
      <a:lvl5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5pPr>
      <a:lvl6pPr marL="4572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6pPr>
      <a:lvl7pPr marL="9144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7pPr>
      <a:lvl8pPr marL="13716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8pPr>
      <a:lvl9pPr marL="18288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+mj-lt"/>
          <a:ea typeface="+mj-ea"/>
          <a:cs typeface="+mj-cs"/>
          <a:sym typeface="Apple SD 산돌고딕 Neo 강한 볼드체" charset="0"/>
        </a:defRPr>
      </a:lvl1pPr>
      <a:lvl2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2pPr>
      <a:lvl3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3pPr>
      <a:lvl4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4pPr>
      <a:lvl5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5pPr>
      <a:lvl6pPr marL="4572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6pPr>
      <a:lvl7pPr marL="9144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7pPr>
      <a:lvl8pPr marL="13716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8pPr>
      <a:lvl9pPr marL="18288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fontAlgn="auto" hangingPunct="1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kern="0"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2064718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video" Target="flame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video" Target="&#49912;&#50880;1.mp3" TargetMode="External"/><Relationship Id="rId1" Type="http://schemas.openxmlformats.org/officeDocument/2006/relationships/video" Target="&#46496;&#46300;&#45716;%20&#49324;&#46988;&#46308;1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video" Target="&#4363;&#4456;&#4538;&#4354;&#4449;&#4527;%20&#4364;&#4453;&#4523;&#4368;&#4462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video" Target="file:///\\psf\Home\Documents\&#54617;&#50896;&#48373;&#51020;&#54868;%20&#51089;&#50629;\2014.%2010\3&#44284;\2014.%2010%20&#49324;&#49324;&#44592;%203&#44284;%20(ppt)\2-09%20&#4370;&#4449;&#4370;&#4449;&#4370;&#4457;&#4370;&#4457;%20&#4357;&#4449;&#4527;&#4357;&#4449;&#4527;&#4357;&#4449;%20(MR).m4a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4.xml"/><Relationship Id="rId1" Type="http://schemas.openxmlformats.org/officeDocument/2006/relationships/video" Target="&#4363;&#4456;&#4538;&#4354;&#4449;&#4527;%20&#4364;&#4453;&#4523;&#4368;&#4462;.mp3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&#4366;&#4450;&#4365;&#4469;&#4520;(Echo)1.mp3" TargetMode="External"/><Relationship Id="rId1" Type="http://schemas.openxmlformats.org/officeDocument/2006/relationships/video" Target="SCREAM%201%20%20-S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584200">
              <a:lnSpc>
                <a:spcPct val="100000"/>
              </a:lnSpc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　しるべき　</a:t>
            </a:r>
            <a:r>
              <a:rPr lang="ja-JP" altLang="en-US" sz="7000" dirty="0" err="1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しし</a:t>
            </a: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き</a:t>
            </a:r>
            <a:endParaRPr lang="ko-KR" sz="1800" dirty="0">
              <a:latin typeface="나눔바른고딕" pitchFamily="50" charset="-127"/>
              <a:ea typeface="나눔바른고딕" pitchFamily="50" charset="-127"/>
              <a:sym typeface="Apple SD 산돌고딕 Neo 옅은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나무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기드온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450" y="3054350"/>
            <a:ext cx="3497263" cy="9813925"/>
          </a:xfrm>
          <a:prstGeom prst="rect">
            <a:avLst/>
          </a:prstGeom>
          <a:noFill/>
          <a:ln>
            <a:noFill/>
          </a:ln>
          <a:effectLst>
            <a:outerShdw blurRad="152400" dist="197050" dir="2299562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9459" name="Picture 3" descr="제단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-3052763"/>
            <a:ext cx="8383588" cy="162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flame.mp3" descr="flame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750" y="628015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9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1946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9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원망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463" y="7515225"/>
            <a:ext cx="25434926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원망 불평 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225800"/>
            <a:ext cx="14809788" cy="1088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 descr="원망 불평 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2587625"/>
            <a:ext cx="10626725" cy="1122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떠드는 사람들1.mp3" descr="떠드는 사람들1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5863" y="126841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싸움1.mp3" descr="싸움1.mp3">
            <a:hlinkClick r:id="" action="ppaction://media"/>
          </p:cNvPr>
          <p:cNvPicPr>
            <a:picLocks noChangeAspect="1"/>
          </p:cNvPicPr>
          <p:nvPr>
            <a:quickTimeFile r:link="rId2"/>
          </p:nvPr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2750" y="484981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2" fill="hold" display="0">
                  <p:stCondLst>
                    <p:cond delay="indefinite"/>
                  </p:stCondLst>
                </p:cTn>
                <p:tgtEl>
                  <p:spTgt spid="2048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0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video>
              <p:cMediaNode vol="80000" showWhenStopped="0">
                <p:cTn id="28" fill="hold" display="0">
                  <p:stCondLst>
                    <p:cond delay="indefinite"/>
                  </p:stCondLst>
                </p:cTn>
                <p:tgtEl>
                  <p:spTgt spid="2048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0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기드온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1365250"/>
            <a:ext cx="8618537" cy="10983913"/>
          </a:xfrm>
          <a:prstGeom prst="rect">
            <a:avLst/>
          </a:prstGeom>
          <a:noFill/>
          <a:ln>
            <a:noFill/>
          </a:ln>
          <a:effectLst>
            <a:outerShdw blurRad="190500" dist="8455" dir="5400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prism dir="u"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79500"/>
            <a:ext cx="14374813" cy="1150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804863"/>
            <a:ext cx="16081375" cy="1205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pasted-image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-5583238"/>
            <a:ext cx="24514176" cy="1929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옛날 전투.mp3" descr="옛날 전투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5200" y="109061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745E-6 3.7037E-6 L 2.70745E-6 0.4032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2867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8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"/>
          <p:cNvGrpSpPr>
            <a:grpSpLocks/>
          </p:cNvGrpSpPr>
          <p:nvPr/>
        </p:nvGrpSpPr>
        <p:grpSpPr bwMode="auto">
          <a:xfrm>
            <a:off x="-220663" y="-677863"/>
            <a:ext cx="24649113" cy="16087726"/>
            <a:chOff x="0" y="0"/>
            <a:chExt cx="24650471" cy="16088653"/>
          </a:xfrm>
        </p:grpSpPr>
        <p:pic>
          <p:nvPicPr>
            <p:cNvPr id="30722" name="Picture 2" descr="배경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8154" b="26109"/>
            <a:stretch>
              <a:fillRect/>
            </a:stretch>
          </p:blipFill>
          <p:spPr bwMode="auto">
            <a:xfrm>
              <a:off x="175144" y="0"/>
              <a:ext cx="24475327" cy="16088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723" name="Picture 3" descr="나무배경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497"/>
              <a:ext cx="24604785" cy="1384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724" name="Picture 4" descr="나무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84" y="677919"/>
              <a:ext cx="24384001" cy="13716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725" name="Picture 5" descr="기드온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7503" y="2059768"/>
              <a:ext cx="4266567" cy="11968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726" name="Picture 6" descr="제단2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4396" y="119701"/>
              <a:ext cx="7093469" cy="13716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1"/>
          <p:cNvGrpSpPr>
            <a:grpSpLocks/>
          </p:cNvGrpSpPr>
          <p:nvPr/>
        </p:nvGrpSpPr>
        <p:grpSpPr bwMode="auto">
          <a:xfrm>
            <a:off x="801688" y="773113"/>
            <a:ext cx="23317200" cy="12338050"/>
            <a:chOff x="0" y="0"/>
            <a:chExt cx="23316430" cy="12338615"/>
          </a:xfrm>
        </p:grpSpPr>
        <p:grpSp>
          <p:nvGrpSpPr>
            <p:cNvPr id="32770" name="Group 2"/>
            <p:cNvGrpSpPr>
              <a:grpSpLocks/>
            </p:cNvGrpSpPr>
            <p:nvPr/>
          </p:nvGrpSpPr>
          <p:grpSpPr bwMode="auto">
            <a:xfrm>
              <a:off x="0" y="0"/>
              <a:ext cx="23316431" cy="12338615"/>
              <a:chOff x="0" y="0"/>
              <a:chExt cx="23316431" cy="12338615"/>
            </a:xfrm>
          </p:grpSpPr>
          <p:pic>
            <p:nvPicPr>
              <p:cNvPr id="32771" name="Picture 3" descr="거지 노예 흑인-filtered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3884" y="0"/>
                <a:ext cx="4049897" cy="7712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2772" name="Picture 4" descr="마약 술(흑백)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31767" y="4441994"/>
                <a:ext cx="8784664" cy="78966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2773" name="Picture 5" descr="고통 인간-filtered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0" y="6362997"/>
                <a:ext cx="9248070" cy="5665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2774" name="Picture 6" descr="마약-filtered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6234" y="9298229"/>
              <a:ext cx="6527801" cy="2070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2775" name="Picture 7" descr="여자의 후손 그리스도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1346200"/>
            <a:ext cx="9663113" cy="125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십자가 참으심 아이들 예수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777875"/>
            <a:ext cx="14425613" cy="1215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0"/>
          <p:cNvSpPr/>
          <p:nvPr/>
        </p:nvSpPr>
        <p:spPr>
          <a:xfrm>
            <a:off x="7449517" y="1096630"/>
            <a:ext cx="9484968" cy="212365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600">
                <a:latin typeface="RixGureumpang M"/>
                <a:ea typeface="RixGureumpang M"/>
                <a:cs typeface="RixGureumpang M"/>
                <a:sym typeface="RixGureumpang M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ja-JP" altLang="en-US" sz="1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もくそうしよう</a:t>
            </a:r>
            <a:endParaRPr sz="1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Shape 111"/>
          <p:cNvSpPr/>
          <p:nvPr/>
        </p:nvSpPr>
        <p:spPr>
          <a:xfrm rot="21600000">
            <a:off x="2431872" y="6341811"/>
            <a:ext cx="19520256" cy="324864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ギデオン</a:t>
            </a:r>
            <a:r>
              <a:rPr lang="ja-JP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は　</a:t>
            </a:r>
            <a:r>
              <a:rPr lang="en-US" altLang="ja-JP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300</a:t>
            </a:r>
            <a:r>
              <a:rPr lang="ja-JP" altLang="en-US" sz="8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にん</a:t>
            </a:r>
            <a:r>
              <a:rPr lang="ja-JP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という　</a:t>
            </a:r>
            <a:r>
              <a:rPr lang="ja-JP" altLang="en-US" sz="8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かず</a:t>
            </a:r>
            <a:r>
              <a:rPr lang="ja-JP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で</a:t>
            </a:r>
            <a:endParaRPr lang="en-US" altLang="ja-JP" sz="8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ミデヤンを　やっつけました</a:t>
            </a:r>
            <a:endParaRPr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9896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배겨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54" b="26109"/>
          <a:stretch>
            <a:fillRect/>
          </a:stretch>
        </p:blipFill>
        <p:spPr bwMode="auto">
          <a:xfrm>
            <a:off x="-44450" y="-677863"/>
            <a:ext cx="24472900" cy="1608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나무배경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-361950"/>
            <a:ext cx="24603076" cy="138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 descr="나무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697107" y="-44849"/>
            <a:ext cx="4884348" cy="1091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ko-KR" altLang="ko-KR" sz="70000" dirty="0">
                <a:solidFill>
                  <a:srgbClr val="0047B3"/>
                </a:solidFill>
                <a:latin typeface="KT&amp;G 상상제목 B" pitchFamily="2" charset="-127"/>
                <a:ea typeface="KT&amp;G 상상제목 B" pitchFamily="2" charset="-127"/>
                <a:cs typeface="Asia특고딕" charset="0"/>
                <a:sym typeface="Asia특고딕" charset="0"/>
              </a:rPr>
              <a:t>3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sia특고딕" charset="0"/>
              <a:sym typeface="Asia특고딕" charset="0"/>
            </a:endParaRP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 rot="302457">
            <a:off x="4348319" y="4840251"/>
            <a:ext cx="3991476" cy="476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30000" dirty="0" smtClean="0">
                <a:solidFill>
                  <a:srgbClr val="0047B3"/>
                </a:solidFill>
                <a:latin typeface="ＭＳ Ｐゴシック" pitchFamily="50" charset="-128"/>
                <a:ea typeface="ＭＳ Ｐゴシック" pitchFamily="50" charset="-128"/>
                <a:sym typeface="Asia특고딕" charset="0"/>
              </a:rPr>
              <a:t>か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Asia특고딕" charset="0"/>
            </a:endParaRPr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>
            <a:off x="10906125" y="166688"/>
            <a:ext cx="10358438" cy="5257800"/>
          </a:xfrm>
          <a:prstGeom prst="roundRect">
            <a:avLst>
              <a:gd name="adj" fmla="val 13713"/>
            </a:avLst>
          </a:prstGeom>
          <a:solidFill>
            <a:srgbClr val="FFFFFF"/>
          </a:solidFill>
          <a:ln w="114300" cap="flat" cmpd="sng">
            <a:solidFill>
              <a:srgbClr val="000000"/>
            </a:solidFill>
            <a:prstDash val="sysDot"/>
            <a:miter lim="0"/>
            <a:headEnd type="none" w="med" len="med"/>
            <a:tailEnd type="none" w="med" len="med"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</p:spPr>
        <p:txBody>
          <a:bodyPr lIns="584200" tIns="584200" rIns="584200" bIns="584200" anchor="ctr"/>
          <a:lstStyle/>
          <a:p>
            <a:pPr algn="l" defTabSz="812800"/>
            <a:r>
              <a:rPr lang="ja-JP" altLang="en-US" sz="13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세미볼드체" charset="0"/>
              </a:rPr>
              <a:t>ギデオン</a:t>
            </a:r>
            <a:endParaRPr lang="ko-KR" sz="13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pitchFamily="50" charset="-128"/>
              <a:ea typeface="나눔고딕 ExtraBold" pitchFamily="50" charset="-127"/>
              <a:sym typeface="Apple SD 산돌고딕 Neo 세미볼드체" charset="0"/>
            </a:endParaRPr>
          </a:p>
          <a:p>
            <a:pPr algn="l" defTabSz="812800"/>
            <a:r>
              <a:rPr lang="ko-KR" sz="13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나눔고딕 ExtraBold" pitchFamily="50" charset="-127"/>
                <a:ea typeface="나눔고딕 ExtraBold" pitchFamily="50" charset="-127"/>
                <a:sym typeface="Apple SD 산돌고딕 Neo 세미볼드체" charset="0"/>
              </a:rPr>
              <a:t>  </a:t>
            </a:r>
            <a:r>
              <a:rPr lang="ja-JP" altLang="en-US" sz="8800" smtClean="0">
                <a:solidFill>
                  <a:srgbClr val="5E5E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세미볼드체" charset="0"/>
              </a:rPr>
              <a:t>きを きる もの</a:t>
            </a:r>
            <a:endParaRPr lang="ko-KR" sz="8800" dirty="0">
              <a:solidFill>
                <a:srgbClr val="000000"/>
              </a:solidFill>
              <a:latin typeface="ＭＳ Ｐゴシック" pitchFamily="50" charset="-128"/>
              <a:ea typeface="나눔고딕 ExtraBold" pitchFamily="50" charset="-127"/>
            </a:endParaRPr>
          </a:p>
        </p:txBody>
      </p:sp>
      <p:pic>
        <p:nvPicPr>
          <p:cNvPr id="6151" name="Picture 7" descr="기드온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675" y="1381125"/>
            <a:ext cx="4267200" cy="1196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2" name="2-09 하하호호 랄랄라 (MR).m4a" descr="2-09 하하호호 랄랄라 (MR).m4a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800" y="-11684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3" name="Picture 9" descr="제단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-557213"/>
            <a:ext cx="7092950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3" fill="hold" display="0">
                  <p:stCondLst>
                    <p:cond delay="indefinite"/>
                  </p:stCondLst>
                </p:cTn>
                <p:tgtEl>
                  <p:spTgt spid="615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8" grpId="0" autoUpdateAnimBg="0"/>
      <p:bldP spid="6149" grpId="0" autoUpdateAnimBg="0"/>
      <p:bldP spid="615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647700" y="846733"/>
            <a:ext cx="10332957" cy="1846659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indent="355600" algn="l"/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ししき</a:t>
            </a:r>
            <a:r>
              <a:rPr lang="ko-KR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나눔바른고딕" pitchFamily="50" charset="-127"/>
                <a:ea typeface="나눔바른고딕" pitchFamily="50" charset="-127"/>
                <a:sym typeface="Apple SD 산돌고딕 Neo 강한 볼드체" charset="0"/>
              </a:rPr>
              <a:t> </a:t>
            </a:r>
            <a:r>
              <a:rPr lang="ko-KR" altLang="ko-KR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나눔바른고딕" pitchFamily="50" charset="-127"/>
                <a:ea typeface="나눔바른고딕" pitchFamily="50" charset="-127"/>
                <a:cs typeface="Apple SD 산돌고딕 Neo 강한 볼드체" charset="0"/>
                <a:sym typeface="Apple SD 산돌고딕 Neo 강한 볼드체" charset="0"/>
              </a:rPr>
              <a:t>6:11~14</a:t>
            </a:r>
            <a:endParaRPr lang="ko-KR" altLang="ko-KR" sz="1800" dirty="0">
              <a:solidFill>
                <a:srgbClr val="000000"/>
              </a:solidFill>
              <a:latin typeface="나눔바른고딕" pitchFamily="50" charset="-127"/>
              <a:ea typeface="나눔바른고딕" pitchFamily="50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820738" y="3560285"/>
            <a:ext cx="23055262" cy="8863965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さて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しゅ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つか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いが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き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て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アビエゼル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じん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ヨアシュに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ぞく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する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オフラ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ある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かし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き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した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すわった。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この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とき、ヨアシュ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err="1" smtClean="0">
                <a:latin typeface="ＭＳ Ｐゴシック" pitchFamily="50" charset="-128"/>
                <a:ea typeface="ＭＳ Ｐゴシック" pitchFamily="50" charset="-128"/>
              </a:rPr>
              <a:t>こ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ギデオンは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ミデヤン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じん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から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のがれて、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さか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ぶねの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なか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で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こむぎ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う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って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いた。</a:t>
            </a:r>
            <a:r>
              <a:rPr lang="en-US" altLang="ja-JP" sz="7200" dirty="0" smtClean="0">
                <a:latin typeface="ＭＳ Ｐゴシック" pitchFamily="50" charset="-128"/>
                <a:ea typeface="ＭＳ Ｐゴシック" pitchFamily="50" charset="-128"/>
              </a:rPr>
              <a:t>(11) 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する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と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かれ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かって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おお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せられた。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「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あなた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その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ちから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で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い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き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、イスラエル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ミデヤン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じん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て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から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すく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え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わたしが</a:t>
            </a:r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あなたを</a:t>
            </a:r>
            <a:endParaRPr lang="en-US" altLang="ja-JP" sz="7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7200" dirty="0" smtClean="0">
                <a:latin typeface="ＭＳ Ｐゴシック" pitchFamily="50" charset="-128"/>
                <a:ea typeface="ＭＳ Ｐゴシック" pitchFamily="50" charset="-128"/>
              </a:rPr>
              <a:t>つか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わす</a:t>
            </a:r>
            <a:r>
              <a:rPr lang="ja-JP" altLang="ja-JP" sz="7200" dirty="0" smtClean="0">
                <a:latin typeface="ＭＳ Ｐゴシック" pitchFamily="50" charset="-128"/>
                <a:ea typeface="ＭＳ Ｐゴシック" pitchFamily="50" charset="-128"/>
              </a:rPr>
              <a:t>のではないか。」</a:t>
            </a:r>
            <a:r>
              <a:rPr lang="en-US" altLang="ja-JP" sz="7200" dirty="0" smtClean="0">
                <a:latin typeface="ＭＳ Ｐゴシック" pitchFamily="50" charset="-128"/>
                <a:ea typeface="ＭＳ Ｐゴシック" pitchFamily="50" charset="-128"/>
              </a:rPr>
              <a:t> (14)</a:t>
            </a:r>
            <a:endParaRPr lang="ja-JP" altLang="ja-JP" sz="7200" dirty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기드온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1365250"/>
            <a:ext cx="8618537" cy="10983913"/>
          </a:xfrm>
          <a:prstGeom prst="rect">
            <a:avLst/>
          </a:prstGeom>
          <a:noFill/>
          <a:ln>
            <a:noFill/>
          </a:ln>
          <a:effectLst>
            <a:outerShdw blurRad="190500" dist="8455" dir="5400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194" name="옛날 전투.mp3" descr="옛날 전투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5200" y="109061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819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000000"/>
            </a:gs>
            <a:gs pos="100000">
              <a:srgbClr val="FF26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우상숭배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138863"/>
            <a:ext cx="24334787" cy="773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노예 이스라엘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246313"/>
            <a:ext cx="20013613" cy="922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SCREAM 1  -S.mp3" descr="SCREAM 1  -S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8513" y="61753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채찍(Echo)1.mp3" descr="채찍(Echo)1.mp3">
            <a:hlinkClick r:id="" action="ppaction://media"/>
          </p:cNvPr>
          <p:cNvPicPr>
            <a:picLocks noChangeAspect="1"/>
          </p:cNvPicPr>
          <p:nvPr>
            <a:quickTimeFile r:link="rId2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4950" y="287496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1126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video>
              <p:cMediaNode vol="80000" showWhenStopped="0">
                <p:cTn id="20" fill="hold" display="0">
                  <p:stCondLst>
                    <p:cond delay="indefinite"/>
                  </p:stCondLst>
                </p:cTn>
                <p:tgtEl>
                  <p:spTgt spid="1126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1"/>
          <p:cNvGrpSpPr>
            <a:grpSpLocks/>
          </p:cNvGrpSpPr>
          <p:nvPr/>
        </p:nvGrpSpPr>
        <p:grpSpPr bwMode="auto">
          <a:xfrm>
            <a:off x="-220663" y="-677863"/>
            <a:ext cx="24649113" cy="16087726"/>
            <a:chOff x="0" y="0"/>
            <a:chExt cx="24650471" cy="16088653"/>
          </a:xfrm>
        </p:grpSpPr>
        <p:pic>
          <p:nvPicPr>
            <p:cNvPr id="13314" name="Picture 2" descr="배경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8154" b="26109"/>
            <a:stretch>
              <a:fillRect/>
            </a:stretch>
          </p:blipFill>
          <p:spPr bwMode="auto">
            <a:xfrm>
              <a:off x="175144" y="0"/>
              <a:ext cx="24475327" cy="16088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315" name="Picture 3" descr="나무배경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497"/>
              <a:ext cx="24604785" cy="1384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316" name="Picture 4" descr="나무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84" y="677919"/>
              <a:ext cx="24384001" cy="13716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3317" name="Picture 5" descr="기드온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533525"/>
            <a:ext cx="4265613" cy="11968163"/>
          </a:xfrm>
          <a:prstGeom prst="rect">
            <a:avLst/>
          </a:prstGeom>
          <a:noFill/>
          <a:ln>
            <a:noFill/>
          </a:ln>
          <a:effectLst>
            <a:outerShdw blurRad="160692" dist="197050" dir="2299562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"/>
          <p:cNvGrpSpPr>
            <a:grpSpLocks/>
          </p:cNvGrpSpPr>
          <p:nvPr/>
        </p:nvGrpSpPr>
        <p:grpSpPr bwMode="auto">
          <a:xfrm>
            <a:off x="-12823825" y="-2406650"/>
            <a:ext cx="50031650" cy="32653288"/>
            <a:chOff x="0" y="-1"/>
            <a:chExt cx="50032073" cy="32654495"/>
          </a:xfrm>
        </p:grpSpPr>
        <p:pic>
          <p:nvPicPr>
            <p:cNvPr id="15362" name="Picture 2" descr="배경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8154" b="26109"/>
            <a:stretch>
              <a:fillRect/>
            </a:stretch>
          </p:blipFill>
          <p:spPr bwMode="auto">
            <a:xfrm>
              <a:off x="355483" y="0"/>
              <a:ext cx="49676590" cy="32654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63" name="Picture 3" descr="나무배경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0352"/>
              <a:ext cx="49939346" cy="28090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64" name="Picture 4" descr="나무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118" y="1375946"/>
              <a:ext cx="49491228" cy="27838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5365" name="Picture 5" descr="기드온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2081213"/>
            <a:ext cx="8659813" cy="24293512"/>
          </a:xfrm>
          <a:prstGeom prst="rect">
            <a:avLst/>
          </a:prstGeom>
          <a:noFill/>
          <a:ln>
            <a:noFill/>
          </a:ln>
          <a:effectLst>
            <a:outerShdw blurRad="152400" dist="197050" dir="2299562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000000"/>
            </a:gs>
            <a:gs pos="100000">
              <a:srgbClr val="FF26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우상숭배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138863"/>
            <a:ext cx="24334787" cy="773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강한 볼드체"/>
        <a:ea typeface="Apple SD 산돌고딕 Neo 강한 볼드체"/>
        <a:cs typeface="Apple SD 산돌고딕 Neo 강한 볼드체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제목 - 중앙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제목 - 중앙">
      <a:majorFont>
        <a:latin typeface="Apple SD 산돌고딕 Neo 강한 볼드체"/>
        <a:ea typeface="Apple SD 산돌고딕 Neo 강한 볼드체"/>
        <a:cs typeface="Apple SD 산돌고딕 Neo 강한 볼드체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강한 볼드체"/>
        <a:ea typeface="Apple SD 산돌고딕 Neo 강한 볼드체"/>
        <a:cs typeface="Apple SD 산돌고딕 Neo 강한 볼드체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2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448</Words>
  <Application>Microsoft Office PowerPoint</Application>
  <PresentationFormat>ユーザー設定</PresentationFormat>
  <Paragraphs>52</Paragraphs>
  <Slides>19</Slides>
  <Notes>13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19</vt:i4>
      </vt:variant>
    </vt:vector>
  </HeadingPairs>
  <TitlesOfParts>
    <vt:vector size="37" baseType="lpstr">
      <vt:lpstr>Arial</vt:lpstr>
      <vt:lpstr>ＭＳ Ｐゴシック</vt:lpstr>
      <vt:lpstr>Apple SD 산돌고딕 Neo 강한 볼드체</vt:lpstr>
      <vt:lpstr>나눔바른고딕</vt:lpstr>
      <vt:lpstr>Apple SD 산돌고딕 Neo 옅은체</vt:lpstr>
      <vt:lpstr>KT&amp;G 상상제목 B</vt:lpstr>
      <vt:lpstr>Asia특고딕</vt:lpstr>
      <vt:lpstr>Apple SD 산돌고딕 Neo 세미볼드체</vt:lpstr>
      <vt:lpstr>나눔고딕 ExtraBold</vt:lpstr>
      <vt:lpstr>RixGureumpang M</vt:lpstr>
      <vt:lpstr>NVmotoong M</vt:lpstr>
      <vt:lpstr>Avenir Book</vt:lpstr>
      <vt:lpstr>굴림</vt:lpstr>
      <vt:lpstr>맑은 고딕</vt:lpstr>
      <vt:lpstr>Gradient</vt:lpstr>
      <vt:lpstr>Gradient - 제목 - 중앙</vt:lpstr>
      <vt:lpstr>Gradient - 빈 페이지</vt:lpstr>
      <vt:lpstr>2_Gradient</vt:lpstr>
      <vt:lpstr>レムナントが　しるべき　ししき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사사기</dc:title>
  <dc:creator>김기택</dc:creator>
  <cp:lastModifiedBy>chikako</cp:lastModifiedBy>
  <cp:revision>10</cp:revision>
  <dcterms:modified xsi:type="dcterms:W3CDTF">2014-11-14T08:11:34Z</dcterms:modified>
</cp:coreProperties>
</file>